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data4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5.xml" ContentType="application/vnd.openxmlformats-officedocument.drawingml.diagramData+xml"/>
  <Override PartName="/ppt/diagrams/data6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7.xml" ContentType="application/vnd.openxmlformats-officedocument.drawingml.diagramData+xml"/>
  <Override PartName="/ppt/diagrams/data8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9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10.xml" ContentType="application/vnd.openxmlformats-officedocument.drawingml.diagramData+xml"/>
  <Override PartName="/ppt/diagrams/data11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12.xml" ContentType="application/vnd.openxmlformats-officedocument.drawingml.diagramData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16" r:id="rId4"/>
    <p:sldId id="303" r:id="rId5"/>
    <p:sldId id="317" r:id="rId6"/>
    <p:sldId id="318" r:id="rId7"/>
    <p:sldId id="319" r:id="rId8"/>
    <p:sldId id="320" r:id="rId9"/>
    <p:sldId id="323" r:id="rId10"/>
    <p:sldId id="324" r:id="rId11"/>
    <p:sldId id="32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87" d="100"/>
          <a:sy n="87" d="100"/>
        </p:scale>
        <p:origin x="394" y="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ata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diagrams/_rels/data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image" Target="../media/image18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image" Target="../media/image8.pn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image" Target="../media/image12.png"/></Relationships>
</file>

<file path=ppt/diagrams/_rels/data8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43FC483-9F3D-40F6-A6FA-705613ADA316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B69DE87-0D23-414A-A7B0-0FC90AF81D38}">
      <dgm:prSet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4758CCFE-80F6-47A4-9142-728D2BAAE299}" type="parTrans" cxnId="{6FDE52B2-5B7D-4326-9E99-B597273319AC}">
      <dgm:prSet/>
      <dgm:spPr/>
      <dgm:t>
        <a:bodyPr/>
        <a:lstStyle/>
        <a:p>
          <a:endParaRPr lang="en-US"/>
        </a:p>
      </dgm:t>
    </dgm:pt>
    <dgm:pt modelId="{2F50745B-37F4-4D91-871A-133E7781D4FA}" type="sibTrans" cxnId="{6FDE52B2-5B7D-4326-9E99-B597273319AC}">
      <dgm:prSet/>
      <dgm:spPr/>
      <dgm:t>
        <a:bodyPr/>
        <a:lstStyle/>
        <a:p>
          <a:endParaRPr lang="en-US"/>
        </a:p>
      </dgm:t>
    </dgm:pt>
    <dgm:pt modelId="{2BC7D2F9-89A5-403A-ADAC-79FA799CF666}">
      <dgm:prSet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5A40ABB2-2728-413F-9651-6D90E4C12282}" type="parTrans" cxnId="{82CBDF5C-A083-4B43-855D-F65546BD48C0}">
      <dgm:prSet/>
      <dgm:spPr/>
      <dgm:t>
        <a:bodyPr/>
        <a:lstStyle/>
        <a:p>
          <a:endParaRPr lang="en-US"/>
        </a:p>
      </dgm:t>
    </dgm:pt>
    <dgm:pt modelId="{27B07511-BCB3-4E66-B64F-B721FF402842}" type="sibTrans" cxnId="{82CBDF5C-A083-4B43-855D-F65546BD48C0}">
      <dgm:prSet/>
      <dgm:spPr/>
      <dgm:t>
        <a:bodyPr/>
        <a:lstStyle/>
        <a:p>
          <a:endParaRPr lang="en-US"/>
        </a:p>
      </dgm:t>
    </dgm:pt>
    <dgm:pt modelId="{E0EE6DCA-1AEA-405D-9549-71C13550563A}">
      <dgm:prSet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73C1428A-B4B1-4281-A233-C33F35A37438}" type="parTrans" cxnId="{B11F3410-BAE3-4716-846F-876BDBB54A01}">
      <dgm:prSet/>
      <dgm:spPr/>
      <dgm:t>
        <a:bodyPr/>
        <a:lstStyle/>
        <a:p>
          <a:endParaRPr lang="en-US"/>
        </a:p>
      </dgm:t>
    </dgm:pt>
    <dgm:pt modelId="{BF0B4B21-FB5E-43EA-AB6D-8E7559A7C381}" type="sibTrans" cxnId="{B11F3410-BAE3-4716-846F-876BDBB54A01}">
      <dgm:prSet/>
      <dgm:spPr/>
      <dgm:t>
        <a:bodyPr/>
        <a:lstStyle/>
        <a:p>
          <a:endParaRPr lang="en-US"/>
        </a:p>
      </dgm:t>
    </dgm:pt>
    <dgm:pt modelId="{5F0E0242-6C7D-4D6C-999F-EC28986F13E0}" type="pres">
      <dgm:prSet presAssocID="{843FC483-9F3D-40F6-A6FA-705613ADA316}" presName="cycle" presStyleCnt="0">
        <dgm:presLayoutVars>
          <dgm:dir/>
          <dgm:resizeHandles val="exact"/>
        </dgm:presLayoutVars>
      </dgm:prSet>
      <dgm:spPr/>
    </dgm:pt>
    <dgm:pt modelId="{6115232F-129E-4317-8A88-CEFCCEC1F84D}" type="pres">
      <dgm:prSet presAssocID="{2BC7D2F9-89A5-403A-ADAC-79FA799CF666}" presName="node" presStyleLbl="node1" presStyleIdx="0" presStyleCnt="3">
        <dgm:presLayoutVars>
          <dgm:bulletEnabled val="1"/>
        </dgm:presLayoutVars>
      </dgm:prSet>
      <dgm:spPr/>
    </dgm:pt>
    <dgm:pt modelId="{8A8A1673-115A-44D7-ACB9-ECD6FD69BE8D}" type="pres">
      <dgm:prSet presAssocID="{2BC7D2F9-89A5-403A-ADAC-79FA799CF666}" presName="spNode" presStyleCnt="0"/>
      <dgm:spPr/>
    </dgm:pt>
    <dgm:pt modelId="{A2B95FE3-97B3-4A4A-9F2D-88FE4DE8C25E}" type="pres">
      <dgm:prSet presAssocID="{27B07511-BCB3-4E66-B64F-B721FF402842}" presName="sibTrans" presStyleLbl="sibTrans1D1" presStyleIdx="0" presStyleCnt="3"/>
      <dgm:spPr/>
    </dgm:pt>
    <dgm:pt modelId="{9B1CC261-3648-4C30-B0E5-FD37F4B833BC}" type="pres">
      <dgm:prSet presAssocID="{E0EE6DCA-1AEA-405D-9549-71C13550563A}" presName="node" presStyleLbl="node1" presStyleIdx="1" presStyleCnt="3">
        <dgm:presLayoutVars>
          <dgm:bulletEnabled val="1"/>
        </dgm:presLayoutVars>
      </dgm:prSet>
      <dgm:spPr/>
    </dgm:pt>
    <dgm:pt modelId="{3959FC50-B6F7-43DB-892A-8E41C4556977}" type="pres">
      <dgm:prSet presAssocID="{E0EE6DCA-1AEA-405D-9549-71C13550563A}" presName="spNode" presStyleCnt="0"/>
      <dgm:spPr/>
    </dgm:pt>
    <dgm:pt modelId="{0010997C-A4D3-49DE-BBDF-CA04FC3A701F}" type="pres">
      <dgm:prSet presAssocID="{BF0B4B21-FB5E-43EA-AB6D-8E7559A7C381}" presName="sibTrans" presStyleLbl="sibTrans1D1" presStyleIdx="1" presStyleCnt="3"/>
      <dgm:spPr/>
    </dgm:pt>
    <dgm:pt modelId="{84A05834-4E57-4112-951A-7C4161F27762}" type="pres">
      <dgm:prSet presAssocID="{3B69DE87-0D23-414A-A7B0-0FC90AF81D38}" presName="node" presStyleLbl="node1" presStyleIdx="2" presStyleCnt="3">
        <dgm:presLayoutVars>
          <dgm:bulletEnabled val="1"/>
        </dgm:presLayoutVars>
      </dgm:prSet>
      <dgm:spPr/>
    </dgm:pt>
    <dgm:pt modelId="{E7E96BEB-BE1B-412D-BBBF-0386053D6EDE}" type="pres">
      <dgm:prSet presAssocID="{3B69DE87-0D23-414A-A7B0-0FC90AF81D38}" presName="spNode" presStyleCnt="0"/>
      <dgm:spPr/>
    </dgm:pt>
    <dgm:pt modelId="{23FB56B6-7932-489E-9865-43E1888F42CB}" type="pres">
      <dgm:prSet presAssocID="{2F50745B-37F4-4D91-871A-133E7781D4FA}" presName="sibTrans" presStyleLbl="sibTrans1D1" presStyleIdx="2" presStyleCnt="3"/>
      <dgm:spPr/>
    </dgm:pt>
  </dgm:ptLst>
  <dgm:cxnLst>
    <dgm:cxn modelId="{2CB71902-91D0-4183-A744-9FA26A83B0B6}" type="presOf" srcId="{BF0B4B21-FB5E-43EA-AB6D-8E7559A7C381}" destId="{0010997C-A4D3-49DE-BBDF-CA04FC3A701F}" srcOrd="0" destOrd="0" presId="urn:microsoft.com/office/officeart/2005/8/layout/cycle6"/>
    <dgm:cxn modelId="{B11F3410-BAE3-4716-846F-876BDBB54A01}" srcId="{843FC483-9F3D-40F6-A6FA-705613ADA316}" destId="{E0EE6DCA-1AEA-405D-9549-71C13550563A}" srcOrd="1" destOrd="0" parTransId="{73C1428A-B4B1-4281-A233-C33F35A37438}" sibTransId="{BF0B4B21-FB5E-43EA-AB6D-8E7559A7C381}"/>
    <dgm:cxn modelId="{4D92CD12-4EDD-4ACD-B4F9-43517E94A190}" type="presOf" srcId="{3B69DE87-0D23-414A-A7B0-0FC90AF81D38}" destId="{84A05834-4E57-4112-951A-7C4161F27762}" srcOrd="0" destOrd="0" presId="urn:microsoft.com/office/officeart/2005/8/layout/cycle6"/>
    <dgm:cxn modelId="{BD62C815-230F-4A63-A85A-C08968C68A84}" type="presOf" srcId="{2BC7D2F9-89A5-403A-ADAC-79FA799CF666}" destId="{6115232F-129E-4317-8A88-CEFCCEC1F84D}" srcOrd="0" destOrd="0" presId="urn:microsoft.com/office/officeart/2005/8/layout/cycle6"/>
    <dgm:cxn modelId="{82CBDF5C-A083-4B43-855D-F65546BD48C0}" srcId="{843FC483-9F3D-40F6-A6FA-705613ADA316}" destId="{2BC7D2F9-89A5-403A-ADAC-79FA799CF666}" srcOrd="0" destOrd="0" parTransId="{5A40ABB2-2728-413F-9651-6D90E4C12282}" sibTransId="{27B07511-BCB3-4E66-B64F-B721FF402842}"/>
    <dgm:cxn modelId="{41DC7E96-2836-4EEA-8E45-8E42B8732875}" type="presOf" srcId="{27B07511-BCB3-4E66-B64F-B721FF402842}" destId="{A2B95FE3-97B3-4A4A-9F2D-88FE4DE8C25E}" srcOrd="0" destOrd="0" presId="urn:microsoft.com/office/officeart/2005/8/layout/cycle6"/>
    <dgm:cxn modelId="{473300A3-C0B7-487F-9722-77A002F9646C}" type="presOf" srcId="{2F50745B-37F4-4D91-871A-133E7781D4FA}" destId="{23FB56B6-7932-489E-9865-43E1888F42CB}" srcOrd="0" destOrd="0" presId="urn:microsoft.com/office/officeart/2005/8/layout/cycle6"/>
    <dgm:cxn modelId="{6FDE52B2-5B7D-4326-9E99-B597273319AC}" srcId="{843FC483-9F3D-40F6-A6FA-705613ADA316}" destId="{3B69DE87-0D23-414A-A7B0-0FC90AF81D38}" srcOrd="2" destOrd="0" parTransId="{4758CCFE-80F6-47A4-9142-728D2BAAE299}" sibTransId="{2F50745B-37F4-4D91-871A-133E7781D4FA}"/>
    <dgm:cxn modelId="{BCFFFBB4-E583-4B59-A829-F58358384ADE}" type="presOf" srcId="{843FC483-9F3D-40F6-A6FA-705613ADA316}" destId="{5F0E0242-6C7D-4D6C-999F-EC28986F13E0}" srcOrd="0" destOrd="0" presId="urn:microsoft.com/office/officeart/2005/8/layout/cycle6"/>
    <dgm:cxn modelId="{1D3A88E8-FE68-4156-97B3-0C4F39969CFC}" type="presOf" srcId="{E0EE6DCA-1AEA-405D-9549-71C13550563A}" destId="{9B1CC261-3648-4C30-B0E5-FD37F4B833BC}" srcOrd="0" destOrd="0" presId="urn:microsoft.com/office/officeart/2005/8/layout/cycle6"/>
    <dgm:cxn modelId="{9FF76F4D-2CD0-43CC-BD84-92FD43CA5BB4}" type="presParOf" srcId="{5F0E0242-6C7D-4D6C-999F-EC28986F13E0}" destId="{6115232F-129E-4317-8A88-CEFCCEC1F84D}" srcOrd="0" destOrd="0" presId="urn:microsoft.com/office/officeart/2005/8/layout/cycle6"/>
    <dgm:cxn modelId="{80FE5225-1A50-4C7A-AF8D-FEE618359E50}" type="presParOf" srcId="{5F0E0242-6C7D-4D6C-999F-EC28986F13E0}" destId="{8A8A1673-115A-44D7-ACB9-ECD6FD69BE8D}" srcOrd="1" destOrd="0" presId="urn:microsoft.com/office/officeart/2005/8/layout/cycle6"/>
    <dgm:cxn modelId="{8ECB8BB0-C226-47DA-9DFE-5A8F8D94F1E8}" type="presParOf" srcId="{5F0E0242-6C7D-4D6C-999F-EC28986F13E0}" destId="{A2B95FE3-97B3-4A4A-9F2D-88FE4DE8C25E}" srcOrd="2" destOrd="0" presId="urn:microsoft.com/office/officeart/2005/8/layout/cycle6"/>
    <dgm:cxn modelId="{0528B358-A796-4A9B-9B51-452B7B053100}" type="presParOf" srcId="{5F0E0242-6C7D-4D6C-999F-EC28986F13E0}" destId="{9B1CC261-3648-4C30-B0E5-FD37F4B833BC}" srcOrd="3" destOrd="0" presId="urn:microsoft.com/office/officeart/2005/8/layout/cycle6"/>
    <dgm:cxn modelId="{E1009792-4389-4667-A2DA-BD207E0FF12F}" type="presParOf" srcId="{5F0E0242-6C7D-4D6C-999F-EC28986F13E0}" destId="{3959FC50-B6F7-43DB-892A-8E41C4556977}" srcOrd="4" destOrd="0" presId="urn:microsoft.com/office/officeart/2005/8/layout/cycle6"/>
    <dgm:cxn modelId="{E88157C4-8DCC-4263-AEA7-65AB05659BF1}" type="presParOf" srcId="{5F0E0242-6C7D-4D6C-999F-EC28986F13E0}" destId="{0010997C-A4D3-49DE-BBDF-CA04FC3A701F}" srcOrd="5" destOrd="0" presId="urn:microsoft.com/office/officeart/2005/8/layout/cycle6"/>
    <dgm:cxn modelId="{39F3F5D6-14DB-4529-8331-891A82B37C79}" type="presParOf" srcId="{5F0E0242-6C7D-4D6C-999F-EC28986F13E0}" destId="{84A05834-4E57-4112-951A-7C4161F27762}" srcOrd="6" destOrd="0" presId="urn:microsoft.com/office/officeart/2005/8/layout/cycle6"/>
    <dgm:cxn modelId="{E0383BC9-8FEB-4E39-8D3A-2C0284423957}" type="presParOf" srcId="{5F0E0242-6C7D-4D6C-999F-EC28986F13E0}" destId="{E7E96BEB-BE1B-412D-BBBF-0386053D6EDE}" srcOrd="7" destOrd="0" presId="urn:microsoft.com/office/officeart/2005/8/layout/cycle6"/>
    <dgm:cxn modelId="{C44CAF86-1C10-4DFE-874D-1621A84EA8FC}" type="presParOf" srcId="{5F0E0242-6C7D-4D6C-999F-EC28986F13E0}" destId="{23FB56B6-7932-489E-9865-43E1888F42CB}" srcOrd="8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E77985E0-EAEC-41C5-BBD7-6BDA7274CA87}" type="doc">
      <dgm:prSet loTypeId="urn:microsoft.com/office/officeart/2005/8/layout/cycle6" loCatId="cycl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C047C1BD-C2DF-4EF1-8B38-E24EAAA8948A}">
      <dgm:prSet phldrT="[Text]" custT="1"/>
      <dgm:spPr>
        <a:blipFill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506B6C46-0682-4776-9AF9-F40217EBE53D}" type="parTrans" cxnId="{E7BEEA9C-D005-4645-8EE8-36158220F6BE}">
      <dgm:prSet/>
      <dgm:spPr/>
      <dgm:t>
        <a:bodyPr/>
        <a:lstStyle/>
        <a:p>
          <a:endParaRPr lang="en-US"/>
        </a:p>
      </dgm:t>
    </dgm:pt>
    <dgm:pt modelId="{9D8ECE8E-709B-4A6C-B50B-15ACD2AD7F66}" type="sibTrans" cxnId="{E7BEEA9C-D005-4645-8EE8-36158220F6BE}">
      <dgm:prSet/>
      <dgm:spPr/>
      <dgm:t>
        <a:bodyPr/>
        <a:lstStyle/>
        <a:p>
          <a:endParaRPr lang="en-US"/>
        </a:p>
      </dgm:t>
    </dgm:pt>
    <dgm:pt modelId="{2341388C-2464-4984-9159-46230F701DC9}">
      <dgm:prSet phldrT="[Text]" custT="1"/>
      <dgm:spPr>
        <a:blipFill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E7E2503F-CF57-445F-9DA3-A0B297481DF1}" type="parTrans" cxnId="{2A7559E0-086E-4010-B329-A14E43683921}">
      <dgm:prSet/>
      <dgm:spPr/>
      <dgm:t>
        <a:bodyPr/>
        <a:lstStyle/>
        <a:p>
          <a:endParaRPr lang="en-US"/>
        </a:p>
      </dgm:t>
    </dgm:pt>
    <dgm:pt modelId="{02B9C037-0E19-4480-B461-6DB99768F9F1}" type="sibTrans" cxnId="{2A7559E0-086E-4010-B329-A14E43683921}">
      <dgm:prSet/>
      <dgm:spPr/>
      <dgm:t>
        <a:bodyPr/>
        <a:lstStyle/>
        <a:p>
          <a:endParaRPr lang="en-US"/>
        </a:p>
      </dgm:t>
    </dgm:pt>
    <dgm:pt modelId="{496A6526-5AC0-4714-AFDE-20D9C35905D6}">
      <dgm:prSet custT="1"/>
      <dgm:spPr>
        <a:blipFill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C900C172-4E18-4AF3-8934-D96A252B9914}" type="parTrans" cxnId="{4E8C0935-EAA2-4EFC-B81A-5ED70B0DDB35}">
      <dgm:prSet/>
      <dgm:spPr/>
      <dgm:t>
        <a:bodyPr/>
        <a:lstStyle/>
        <a:p>
          <a:endParaRPr lang="en-US"/>
        </a:p>
      </dgm:t>
    </dgm:pt>
    <dgm:pt modelId="{3190D7A0-7D00-4615-9694-EE00740FBA11}" type="sibTrans" cxnId="{4E8C0935-EAA2-4EFC-B81A-5ED70B0DDB35}">
      <dgm:prSet/>
      <dgm:spPr/>
      <dgm:t>
        <a:bodyPr/>
        <a:lstStyle/>
        <a:p>
          <a:endParaRPr lang="en-US"/>
        </a:p>
      </dgm:t>
    </dgm:pt>
    <dgm:pt modelId="{78195602-975B-4A7E-9D46-DD44F434D3E5}" type="pres">
      <dgm:prSet presAssocID="{E77985E0-EAEC-41C5-BBD7-6BDA7274CA87}" presName="cycle" presStyleCnt="0">
        <dgm:presLayoutVars>
          <dgm:dir/>
          <dgm:resizeHandles val="exact"/>
        </dgm:presLayoutVars>
      </dgm:prSet>
      <dgm:spPr/>
    </dgm:pt>
    <dgm:pt modelId="{3AC40A5B-075E-4FBB-AC46-15FCA1F9233B}" type="pres">
      <dgm:prSet presAssocID="{496A6526-5AC0-4714-AFDE-20D9C35905D6}" presName="node" presStyleLbl="node1" presStyleIdx="0" presStyleCnt="3">
        <dgm:presLayoutVars>
          <dgm:bulletEnabled val="1"/>
        </dgm:presLayoutVars>
      </dgm:prSet>
      <dgm:spPr/>
    </dgm:pt>
    <dgm:pt modelId="{F7AC5041-FD38-453B-8490-527B77738DD0}" type="pres">
      <dgm:prSet presAssocID="{496A6526-5AC0-4714-AFDE-20D9C35905D6}" presName="spNode" presStyleCnt="0"/>
      <dgm:spPr/>
    </dgm:pt>
    <dgm:pt modelId="{FAB86BFD-0F3F-4E31-914D-20D624542D0A}" type="pres">
      <dgm:prSet presAssocID="{3190D7A0-7D00-4615-9694-EE00740FBA11}" presName="sibTrans" presStyleLbl="sibTrans1D1" presStyleIdx="0" presStyleCnt="3"/>
      <dgm:spPr/>
    </dgm:pt>
    <dgm:pt modelId="{14DDACFA-ED42-44B3-B557-A0B4D5CBE269}" type="pres">
      <dgm:prSet presAssocID="{C047C1BD-C2DF-4EF1-8B38-E24EAAA8948A}" presName="node" presStyleLbl="node1" presStyleIdx="1" presStyleCnt="3">
        <dgm:presLayoutVars>
          <dgm:bulletEnabled val="1"/>
        </dgm:presLayoutVars>
      </dgm:prSet>
      <dgm:spPr/>
    </dgm:pt>
    <dgm:pt modelId="{CBCB83B3-F2AC-4E5E-8ECC-7C458DD68E81}" type="pres">
      <dgm:prSet presAssocID="{C047C1BD-C2DF-4EF1-8B38-E24EAAA8948A}" presName="spNode" presStyleCnt="0"/>
      <dgm:spPr/>
    </dgm:pt>
    <dgm:pt modelId="{221FCBC4-7F57-4F04-80B4-DA2647F2F0FE}" type="pres">
      <dgm:prSet presAssocID="{9D8ECE8E-709B-4A6C-B50B-15ACD2AD7F66}" presName="sibTrans" presStyleLbl="sibTrans1D1" presStyleIdx="1" presStyleCnt="3"/>
      <dgm:spPr/>
    </dgm:pt>
    <dgm:pt modelId="{75D7B375-AAC2-4506-9D9F-FD4E12E3D25D}" type="pres">
      <dgm:prSet presAssocID="{2341388C-2464-4984-9159-46230F701DC9}" presName="node" presStyleLbl="node1" presStyleIdx="2" presStyleCnt="3">
        <dgm:presLayoutVars>
          <dgm:bulletEnabled val="1"/>
        </dgm:presLayoutVars>
      </dgm:prSet>
      <dgm:spPr/>
    </dgm:pt>
    <dgm:pt modelId="{BACAB628-68A5-45FB-B82A-0D1ACB9D6B5E}" type="pres">
      <dgm:prSet presAssocID="{2341388C-2464-4984-9159-46230F701DC9}" presName="spNode" presStyleCnt="0"/>
      <dgm:spPr/>
    </dgm:pt>
    <dgm:pt modelId="{F2259DDE-003F-4597-B8F1-CD0E8B74608E}" type="pres">
      <dgm:prSet presAssocID="{02B9C037-0E19-4480-B461-6DB99768F9F1}" presName="sibTrans" presStyleLbl="sibTrans1D1" presStyleIdx="2" presStyleCnt="3"/>
      <dgm:spPr/>
    </dgm:pt>
  </dgm:ptLst>
  <dgm:cxnLst>
    <dgm:cxn modelId="{4E8C0935-EAA2-4EFC-B81A-5ED70B0DDB35}" srcId="{E77985E0-EAEC-41C5-BBD7-6BDA7274CA87}" destId="{496A6526-5AC0-4714-AFDE-20D9C35905D6}" srcOrd="0" destOrd="0" parTransId="{C900C172-4E18-4AF3-8934-D96A252B9914}" sibTransId="{3190D7A0-7D00-4615-9694-EE00740FBA11}"/>
    <dgm:cxn modelId="{3886AE6A-C42A-48D3-A1CC-39BC600255A5}" type="presOf" srcId="{2341388C-2464-4984-9159-46230F701DC9}" destId="{75D7B375-AAC2-4506-9D9F-FD4E12E3D25D}" srcOrd="0" destOrd="0" presId="urn:microsoft.com/office/officeart/2005/8/layout/cycle6"/>
    <dgm:cxn modelId="{817AB54F-E6AD-4B50-B6C1-94405B1A3B8D}" type="presOf" srcId="{E77985E0-EAEC-41C5-BBD7-6BDA7274CA87}" destId="{78195602-975B-4A7E-9D46-DD44F434D3E5}" srcOrd="0" destOrd="0" presId="urn:microsoft.com/office/officeart/2005/8/layout/cycle6"/>
    <dgm:cxn modelId="{9D12D552-1C5C-4BBB-B4A4-93F1FDDF95C0}" type="presOf" srcId="{02B9C037-0E19-4480-B461-6DB99768F9F1}" destId="{F2259DDE-003F-4597-B8F1-CD0E8B74608E}" srcOrd="0" destOrd="0" presId="urn:microsoft.com/office/officeart/2005/8/layout/cycle6"/>
    <dgm:cxn modelId="{2B17BE59-BFBA-4A82-905B-7EA58830D032}" type="presOf" srcId="{9D8ECE8E-709B-4A6C-B50B-15ACD2AD7F66}" destId="{221FCBC4-7F57-4F04-80B4-DA2647F2F0FE}" srcOrd="0" destOrd="0" presId="urn:microsoft.com/office/officeart/2005/8/layout/cycle6"/>
    <dgm:cxn modelId="{4AC79394-3C3B-44D0-BEF8-D6D1C95E2FE9}" type="presOf" srcId="{496A6526-5AC0-4714-AFDE-20D9C35905D6}" destId="{3AC40A5B-075E-4FBB-AC46-15FCA1F9233B}" srcOrd="0" destOrd="0" presId="urn:microsoft.com/office/officeart/2005/8/layout/cycle6"/>
    <dgm:cxn modelId="{28BE1D97-3765-4853-849C-BD94B00E705F}" type="presOf" srcId="{3190D7A0-7D00-4615-9694-EE00740FBA11}" destId="{FAB86BFD-0F3F-4E31-914D-20D624542D0A}" srcOrd="0" destOrd="0" presId="urn:microsoft.com/office/officeart/2005/8/layout/cycle6"/>
    <dgm:cxn modelId="{E7BEEA9C-D005-4645-8EE8-36158220F6BE}" srcId="{E77985E0-EAEC-41C5-BBD7-6BDA7274CA87}" destId="{C047C1BD-C2DF-4EF1-8B38-E24EAAA8948A}" srcOrd="1" destOrd="0" parTransId="{506B6C46-0682-4776-9AF9-F40217EBE53D}" sibTransId="{9D8ECE8E-709B-4A6C-B50B-15ACD2AD7F66}"/>
    <dgm:cxn modelId="{2A7559E0-086E-4010-B329-A14E43683921}" srcId="{E77985E0-EAEC-41C5-BBD7-6BDA7274CA87}" destId="{2341388C-2464-4984-9159-46230F701DC9}" srcOrd="2" destOrd="0" parTransId="{E7E2503F-CF57-445F-9DA3-A0B297481DF1}" sibTransId="{02B9C037-0E19-4480-B461-6DB99768F9F1}"/>
    <dgm:cxn modelId="{A41F7AF2-7138-4B38-A792-7E93E0695CB6}" type="presOf" srcId="{C047C1BD-C2DF-4EF1-8B38-E24EAAA8948A}" destId="{14DDACFA-ED42-44B3-B557-A0B4D5CBE269}" srcOrd="0" destOrd="0" presId="urn:microsoft.com/office/officeart/2005/8/layout/cycle6"/>
    <dgm:cxn modelId="{A9BEEBF0-02C2-4075-A10B-A00614394C23}" type="presParOf" srcId="{78195602-975B-4A7E-9D46-DD44F434D3E5}" destId="{3AC40A5B-075E-4FBB-AC46-15FCA1F9233B}" srcOrd="0" destOrd="0" presId="urn:microsoft.com/office/officeart/2005/8/layout/cycle6"/>
    <dgm:cxn modelId="{B35773A1-3667-4E9B-80F4-4DA12109853D}" type="presParOf" srcId="{78195602-975B-4A7E-9D46-DD44F434D3E5}" destId="{F7AC5041-FD38-453B-8490-527B77738DD0}" srcOrd="1" destOrd="0" presId="urn:microsoft.com/office/officeart/2005/8/layout/cycle6"/>
    <dgm:cxn modelId="{5E091F62-411E-48DA-9F51-2235353E38E3}" type="presParOf" srcId="{78195602-975B-4A7E-9D46-DD44F434D3E5}" destId="{FAB86BFD-0F3F-4E31-914D-20D624542D0A}" srcOrd="2" destOrd="0" presId="urn:microsoft.com/office/officeart/2005/8/layout/cycle6"/>
    <dgm:cxn modelId="{8175A3C3-7709-43E3-9AB6-029A6B64A2A5}" type="presParOf" srcId="{78195602-975B-4A7E-9D46-DD44F434D3E5}" destId="{14DDACFA-ED42-44B3-B557-A0B4D5CBE269}" srcOrd="3" destOrd="0" presId="urn:microsoft.com/office/officeart/2005/8/layout/cycle6"/>
    <dgm:cxn modelId="{FA7A42AE-638F-4F94-9DC0-760BDA09FEBF}" type="presParOf" srcId="{78195602-975B-4A7E-9D46-DD44F434D3E5}" destId="{CBCB83B3-F2AC-4E5E-8ECC-7C458DD68E81}" srcOrd="4" destOrd="0" presId="urn:microsoft.com/office/officeart/2005/8/layout/cycle6"/>
    <dgm:cxn modelId="{5E2FE8B3-E070-4C63-AF72-F6DA9F09CC7A}" type="presParOf" srcId="{78195602-975B-4A7E-9D46-DD44F434D3E5}" destId="{221FCBC4-7F57-4F04-80B4-DA2647F2F0FE}" srcOrd="5" destOrd="0" presId="urn:microsoft.com/office/officeart/2005/8/layout/cycle6"/>
    <dgm:cxn modelId="{2A60B67E-741A-42AE-89A4-B4CFA046A02E}" type="presParOf" srcId="{78195602-975B-4A7E-9D46-DD44F434D3E5}" destId="{75D7B375-AAC2-4506-9D9F-FD4E12E3D25D}" srcOrd="6" destOrd="0" presId="urn:microsoft.com/office/officeart/2005/8/layout/cycle6"/>
    <dgm:cxn modelId="{392895C0-4AD9-4A59-8831-7C18A54E9832}" type="presParOf" srcId="{78195602-975B-4A7E-9D46-DD44F434D3E5}" destId="{BACAB628-68A5-45FB-B82A-0D1ACB9D6B5E}" srcOrd="7" destOrd="0" presId="urn:microsoft.com/office/officeart/2005/8/layout/cycle6"/>
    <dgm:cxn modelId="{171C14DB-34E0-430D-9196-34D4C76BB1B6}" type="presParOf" srcId="{78195602-975B-4A7E-9D46-DD44F434D3E5}" destId="{F2259DDE-003F-4597-B8F1-CD0E8B74608E}" srcOrd="8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E77985E0-EAEC-41C5-BBD7-6BDA7274CA87}" type="doc">
      <dgm:prSet loTypeId="urn:microsoft.com/office/officeart/2005/8/layout/cycle6" loCatId="cycl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mc:AlternateContent xmlns:mc="http://schemas.openxmlformats.org/markup-compatibility/2006">
      <mc:Choice xmlns:a14="http://schemas.microsoft.com/office/drawing/2010/main" Requires="a14">
        <dgm:pt modelId="{C047C1BD-C2DF-4EF1-8B38-E24EAAA8948A}">
          <dgm:prSet phldrT="[Text]" custT="1"/>
          <dgm:spPr/>
          <dgm:t>
            <a:bodyPr/>
            <a:lstStyle/>
            <a:p>
              <a:pPr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/>
                          </a:rPr>
                          <m:t>𝑥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/>
                          </a:rPr>
                          <m:t>2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  <a:ea typeface="Cambria Math"/>
                      </a:rPr>
                      <m:t>(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/>
                          </a:rPr>
                          <m:t>𝑠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/>
                          </a:rPr>
                          <m:t>2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  <a:ea typeface="Cambria Math"/>
                      </a:rPr>
                      <m:t>,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/>
                      </a:rPr>
                      <m:t>𝑋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/>
                      </a:rPr>
                      <m:t>)</m:t>
                    </m:r>
                  </m:oMath>
                </m:oMathPara>
              </a14:m>
              <a:endParaRPr lang="en-US" sz="2800" b="0" i="1" dirty="0">
                <a:latin typeface="Cambria Math"/>
                <a:ea typeface="Cambria Math"/>
              </a:endParaRPr>
            </a:p>
          </dgm:t>
        </dgm:pt>
      </mc:Choice>
      <mc:Fallback>
        <dgm:pt modelId="{C047C1BD-C2DF-4EF1-8B38-E24EAAA8948A}">
          <dgm:prSet phldrT="[Text]" custT="1"/>
          <dgm:spPr/>
          <dgm:t>
            <a:bodyPr/>
            <a:lstStyle/>
            <a:p>
              <a:pPr/>
              <a:r>
                <a:rPr lang="en-US" sz="2800" b="0" i="0">
                  <a:latin typeface="Cambria Math" panose="02040503050406030204" pitchFamily="18" charset="0"/>
                  <a:ea typeface="Cambria Math"/>
                </a:rPr>
                <a:t>𝑥_2 (𝑠_2,𝑋)</a:t>
              </a:r>
              <a:endParaRPr lang="en-US" sz="2800" b="0" i="1" dirty="0">
                <a:latin typeface="Cambria Math"/>
                <a:ea typeface="Cambria Math"/>
              </a:endParaRPr>
            </a:p>
          </dgm:t>
        </dgm:pt>
      </mc:Fallback>
    </mc:AlternateContent>
    <dgm:pt modelId="{506B6C46-0682-4776-9AF9-F40217EBE53D}" type="parTrans" cxnId="{E7BEEA9C-D005-4645-8EE8-36158220F6BE}">
      <dgm:prSet/>
      <dgm:spPr/>
      <dgm:t>
        <a:bodyPr/>
        <a:lstStyle/>
        <a:p>
          <a:endParaRPr lang="en-US"/>
        </a:p>
      </dgm:t>
    </dgm:pt>
    <dgm:pt modelId="{9D8ECE8E-709B-4A6C-B50B-15ACD2AD7F66}" type="sibTrans" cxnId="{E7BEEA9C-D005-4645-8EE8-36158220F6BE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>
      <mc:Choice xmlns:a14="http://schemas.microsoft.com/office/drawing/2010/main" Requires="a14">
        <dgm:pt modelId="{2341388C-2464-4984-9159-46230F701DC9}">
          <dgm:prSet phldrT="[Text]" custT="1"/>
          <dgm:spPr/>
          <dgm:t>
            <a:bodyPr/>
            <a:lstStyle/>
            <a:p>
              <a:pPr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/>
                          </a:rPr>
                          <m:t>𝑥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/>
                          </a:rPr>
                          <m:t>3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  <a:ea typeface="Cambria Math"/>
                      </a:rPr>
                      <m:t>(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/>
                          </a:rPr>
                          <m:t>𝑠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/>
                          </a:rPr>
                          <m:t>3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  <a:ea typeface="Cambria Math"/>
                      </a:rPr>
                      <m:t>,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/>
                      </a:rPr>
                      <m:t>𝑋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/>
                      </a:rPr>
                      <m:t>)</m:t>
                    </m:r>
                  </m:oMath>
                </m:oMathPara>
              </a14:m>
              <a:endParaRPr lang="en-US" sz="2800" b="0" i="1" dirty="0">
                <a:latin typeface="Cambria Math"/>
                <a:ea typeface="Cambria Math"/>
              </a:endParaRPr>
            </a:p>
          </dgm:t>
        </dgm:pt>
      </mc:Choice>
      <mc:Fallback>
        <dgm:pt modelId="{2341388C-2464-4984-9159-46230F701DC9}">
          <dgm:prSet phldrT="[Text]" custT="1"/>
          <dgm:spPr/>
          <dgm:t>
            <a:bodyPr/>
            <a:lstStyle/>
            <a:p>
              <a:pPr/>
              <a:r>
                <a:rPr lang="en-US" sz="2800" b="0" i="0">
                  <a:latin typeface="Cambria Math" panose="02040503050406030204" pitchFamily="18" charset="0"/>
                  <a:ea typeface="Cambria Math"/>
                </a:rPr>
                <a:t>𝑥_3 (𝑠_3,𝑋)</a:t>
              </a:r>
              <a:endParaRPr lang="en-US" sz="2800" b="0" i="1" dirty="0">
                <a:latin typeface="Cambria Math"/>
                <a:ea typeface="Cambria Math"/>
              </a:endParaRPr>
            </a:p>
          </dgm:t>
        </dgm:pt>
      </mc:Fallback>
    </mc:AlternateContent>
    <dgm:pt modelId="{E7E2503F-CF57-445F-9DA3-A0B297481DF1}" type="parTrans" cxnId="{2A7559E0-086E-4010-B329-A14E43683921}">
      <dgm:prSet/>
      <dgm:spPr/>
      <dgm:t>
        <a:bodyPr/>
        <a:lstStyle/>
        <a:p>
          <a:endParaRPr lang="en-US"/>
        </a:p>
      </dgm:t>
    </dgm:pt>
    <dgm:pt modelId="{02B9C037-0E19-4480-B461-6DB99768F9F1}" type="sibTrans" cxnId="{2A7559E0-086E-4010-B329-A14E43683921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>
      <mc:Choice xmlns:a14="http://schemas.microsoft.com/office/drawing/2010/main" Requires="a14">
        <dgm:pt modelId="{496A6526-5AC0-4714-AFDE-20D9C35905D6}">
          <dgm:prSet custT="1"/>
          <dgm:spPr/>
          <dgm:t>
            <a:bodyPr/>
            <a:lstStyle/>
            <a:p>
              <a:pPr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/>
                          </a:rPr>
                          <m:t>𝑥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/>
                          </a:rPr>
                          <m:t>1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  <a:ea typeface="Cambria Math"/>
                      </a:rPr>
                      <m:t>(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/>
                          </a:rPr>
                          <m:t>𝑠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/>
                          </a:rPr>
                          <m:t>1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  <a:ea typeface="Cambria Math"/>
                      </a:rPr>
                      <m:t>,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/>
                      </a:rPr>
                      <m:t>𝑋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/>
                      </a:rPr>
                      <m:t>)</m:t>
                    </m:r>
                  </m:oMath>
                </m:oMathPara>
              </a14:m>
              <a:endParaRPr lang="en-US" sz="2800" b="0" i="1" dirty="0">
                <a:latin typeface="Cambria Math"/>
                <a:ea typeface="Cambria Math"/>
              </a:endParaRPr>
            </a:p>
          </dgm:t>
        </dgm:pt>
      </mc:Choice>
      <mc:Fallback>
        <dgm:pt modelId="{496A6526-5AC0-4714-AFDE-20D9C35905D6}">
          <dgm:prSet custT="1"/>
          <dgm:spPr/>
          <dgm:t>
            <a:bodyPr/>
            <a:lstStyle/>
            <a:p>
              <a:pPr/>
              <a:r>
                <a:rPr lang="en-US" sz="2800" b="0" i="0">
                  <a:latin typeface="Cambria Math" panose="02040503050406030204" pitchFamily="18" charset="0"/>
                  <a:ea typeface="Cambria Math"/>
                </a:rPr>
                <a:t>𝑥_1 (𝑠_1,𝑋)</a:t>
              </a:r>
              <a:endParaRPr lang="en-US" sz="2800" b="0" i="1" dirty="0">
                <a:latin typeface="Cambria Math"/>
                <a:ea typeface="Cambria Math"/>
              </a:endParaRPr>
            </a:p>
          </dgm:t>
        </dgm:pt>
      </mc:Fallback>
    </mc:AlternateContent>
    <dgm:pt modelId="{C900C172-4E18-4AF3-8934-D96A252B9914}" type="parTrans" cxnId="{4E8C0935-EAA2-4EFC-B81A-5ED70B0DDB35}">
      <dgm:prSet/>
      <dgm:spPr/>
      <dgm:t>
        <a:bodyPr/>
        <a:lstStyle/>
        <a:p>
          <a:endParaRPr lang="en-US"/>
        </a:p>
      </dgm:t>
    </dgm:pt>
    <dgm:pt modelId="{3190D7A0-7D00-4615-9694-EE00740FBA11}" type="sibTrans" cxnId="{4E8C0935-EAA2-4EFC-B81A-5ED70B0DDB35}">
      <dgm:prSet/>
      <dgm:spPr/>
      <dgm:t>
        <a:bodyPr/>
        <a:lstStyle/>
        <a:p>
          <a:endParaRPr lang="en-US"/>
        </a:p>
      </dgm:t>
    </dgm:pt>
    <dgm:pt modelId="{78195602-975B-4A7E-9D46-DD44F434D3E5}" type="pres">
      <dgm:prSet presAssocID="{E77985E0-EAEC-41C5-BBD7-6BDA7274CA87}" presName="cycle" presStyleCnt="0">
        <dgm:presLayoutVars>
          <dgm:dir/>
          <dgm:resizeHandles val="exact"/>
        </dgm:presLayoutVars>
      </dgm:prSet>
      <dgm:spPr/>
    </dgm:pt>
    <dgm:pt modelId="{3AC40A5B-075E-4FBB-AC46-15FCA1F9233B}" type="pres">
      <dgm:prSet presAssocID="{496A6526-5AC0-4714-AFDE-20D9C35905D6}" presName="node" presStyleLbl="node1" presStyleIdx="0" presStyleCnt="3">
        <dgm:presLayoutVars>
          <dgm:bulletEnabled val="1"/>
        </dgm:presLayoutVars>
      </dgm:prSet>
      <dgm:spPr/>
    </dgm:pt>
    <dgm:pt modelId="{F7AC5041-FD38-453B-8490-527B77738DD0}" type="pres">
      <dgm:prSet presAssocID="{496A6526-5AC0-4714-AFDE-20D9C35905D6}" presName="spNode" presStyleCnt="0"/>
      <dgm:spPr/>
    </dgm:pt>
    <dgm:pt modelId="{FAB86BFD-0F3F-4E31-914D-20D624542D0A}" type="pres">
      <dgm:prSet presAssocID="{3190D7A0-7D00-4615-9694-EE00740FBA11}" presName="sibTrans" presStyleLbl="sibTrans1D1" presStyleIdx="0" presStyleCnt="3"/>
      <dgm:spPr/>
    </dgm:pt>
    <dgm:pt modelId="{14DDACFA-ED42-44B3-B557-A0B4D5CBE269}" type="pres">
      <dgm:prSet presAssocID="{C047C1BD-C2DF-4EF1-8B38-E24EAAA8948A}" presName="node" presStyleLbl="node1" presStyleIdx="1" presStyleCnt="3">
        <dgm:presLayoutVars>
          <dgm:bulletEnabled val="1"/>
        </dgm:presLayoutVars>
      </dgm:prSet>
      <dgm:spPr/>
    </dgm:pt>
    <dgm:pt modelId="{CBCB83B3-F2AC-4E5E-8ECC-7C458DD68E81}" type="pres">
      <dgm:prSet presAssocID="{C047C1BD-C2DF-4EF1-8B38-E24EAAA8948A}" presName="spNode" presStyleCnt="0"/>
      <dgm:spPr/>
    </dgm:pt>
    <dgm:pt modelId="{221FCBC4-7F57-4F04-80B4-DA2647F2F0FE}" type="pres">
      <dgm:prSet presAssocID="{9D8ECE8E-709B-4A6C-B50B-15ACD2AD7F66}" presName="sibTrans" presStyleLbl="sibTrans1D1" presStyleIdx="1" presStyleCnt="3"/>
      <dgm:spPr/>
    </dgm:pt>
    <dgm:pt modelId="{75D7B375-AAC2-4506-9D9F-FD4E12E3D25D}" type="pres">
      <dgm:prSet presAssocID="{2341388C-2464-4984-9159-46230F701DC9}" presName="node" presStyleLbl="node1" presStyleIdx="2" presStyleCnt="3">
        <dgm:presLayoutVars>
          <dgm:bulletEnabled val="1"/>
        </dgm:presLayoutVars>
      </dgm:prSet>
      <dgm:spPr/>
    </dgm:pt>
    <dgm:pt modelId="{BACAB628-68A5-45FB-B82A-0D1ACB9D6B5E}" type="pres">
      <dgm:prSet presAssocID="{2341388C-2464-4984-9159-46230F701DC9}" presName="spNode" presStyleCnt="0"/>
      <dgm:spPr/>
    </dgm:pt>
    <dgm:pt modelId="{F2259DDE-003F-4597-B8F1-CD0E8B74608E}" type="pres">
      <dgm:prSet presAssocID="{02B9C037-0E19-4480-B461-6DB99768F9F1}" presName="sibTrans" presStyleLbl="sibTrans1D1" presStyleIdx="2" presStyleCnt="3"/>
      <dgm:spPr/>
    </dgm:pt>
  </dgm:ptLst>
  <dgm:cxnLst>
    <dgm:cxn modelId="{4E8C0935-EAA2-4EFC-B81A-5ED70B0DDB35}" srcId="{E77985E0-EAEC-41C5-BBD7-6BDA7274CA87}" destId="{496A6526-5AC0-4714-AFDE-20D9C35905D6}" srcOrd="0" destOrd="0" parTransId="{C900C172-4E18-4AF3-8934-D96A252B9914}" sibTransId="{3190D7A0-7D00-4615-9694-EE00740FBA11}"/>
    <dgm:cxn modelId="{3886AE6A-C42A-48D3-A1CC-39BC600255A5}" type="presOf" srcId="{2341388C-2464-4984-9159-46230F701DC9}" destId="{75D7B375-AAC2-4506-9D9F-FD4E12E3D25D}" srcOrd="0" destOrd="0" presId="urn:microsoft.com/office/officeart/2005/8/layout/cycle6"/>
    <dgm:cxn modelId="{817AB54F-E6AD-4B50-B6C1-94405B1A3B8D}" type="presOf" srcId="{E77985E0-EAEC-41C5-BBD7-6BDA7274CA87}" destId="{78195602-975B-4A7E-9D46-DD44F434D3E5}" srcOrd="0" destOrd="0" presId="urn:microsoft.com/office/officeart/2005/8/layout/cycle6"/>
    <dgm:cxn modelId="{9D12D552-1C5C-4BBB-B4A4-93F1FDDF95C0}" type="presOf" srcId="{02B9C037-0E19-4480-B461-6DB99768F9F1}" destId="{F2259DDE-003F-4597-B8F1-CD0E8B74608E}" srcOrd="0" destOrd="0" presId="urn:microsoft.com/office/officeart/2005/8/layout/cycle6"/>
    <dgm:cxn modelId="{2B17BE59-BFBA-4A82-905B-7EA58830D032}" type="presOf" srcId="{9D8ECE8E-709B-4A6C-B50B-15ACD2AD7F66}" destId="{221FCBC4-7F57-4F04-80B4-DA2647F2F0FE}" srcOrd="0" destOrd="0" presId="urn:microsoft.com/office/officeart/2005/8/layout/cycle6"/>
    <dgm:cxn modelId="{4AC79394-3C3B-44D0-BEF8-D6D1C95E2FE9}" type="presOf" srcId="{496A6526-5AC0-4714-AFDE-20D9C35905D6}" destId="{3AC40A5B-075E-4FBB-AC46-15FCA1F9233B}" srcOrd="0" destOrd="0" presId="urn:microsoft.com/office/officeart/2005/8/layout/cycle6"/>
    <dgm:cxn modelId="{28BE1D97-3765-4853-849C-BD94B00E705F}" type="presOf" srcId="{3190D7A0-7D00-4615-9694-EE00740FBA11}" destId="{FAB86BFD-0F3F-4E31-914D-20D624542D0A}" srcOrd="0" destOrd="0" presId="urn:microsoft.com/office/officeart/2005/8/layout/cycle6"/>
    <dgm:cxn modelId="{E7BEEA9C-D005-4645-8EE8-36158220F6BE}" srcId="{E77985E0-EAEC-41C5-BBD7-6BDA7274CA87}" destId="{C047C1BD-C2DF-4EF1-8B38-E24EAAA8948A}" srcOrd="1" destOrd="0" parTransId="{506B6C46-0682-4776-9AF9-F40217EBE53D}" sibTransId="{9D8ECE8E-709B-4A6C-B50B-15ACD2AD7F66}"/>
    <dgm:cxn modelId="{2A7559E0-086E-4010-B329-A14E43683921}" srcId="{E77985E0-EAEC-41C5-BBD7-6BDA7274CA87}" destId="{2341388C-2464-4984-9159-46230F701DC9}" srcOrd="2" destOrd="0" parTransId="{E7E2503F-CF57-445F-9DA3-A0B297481DF1}" sibTransId="{02B9C037-0E19-4480-B461-6DB99768F9F1}"/>
    <dgm:cxn modelId="{A41F7AF2-7138-4B38-A792-7E93E0695CB6}" type="presOf" srcId="{C047C1BD-C2DF-4EF1-8B38-E24EAAA8948A}" destId="{14DDACFA-ED42-44B3-B557-A0B4D5CBE269}" srcOrd="0" destOrd="0" presId="urn:microsoft.com/office/officeart/2005/8/layout/cycle6"/>
    <dgm:cxn modelId="{A9BEEBF0-02C2-4075-A10B-A00614394C23}" type="presParOf" srcId="{78195602-975B-4A7E-9D46-DD44F434D3E5}" destId="{3AC40A5B-075E-4FBB-AC46-15FCA1F9233B}" srcOrd="0" destOrd="0" presId="urn:microsoft.com/office/officeart/2005/8/layout/cycle6"/>
    <dgm:cxn modelId="{B35773A1-3667-4E9B-80F4-4DA12109853D}" type="presParOf" srcId="{78195602-975B-4A7E-9D46-DD44F434D3E5}" destId="{F7AC5041-FD38-453B-8490-527B77738DD0}" srcOrd="1" destOrd="0" presId="urn:microsoft.com/office/officeart/2005/8/layout/cycle6"/>
    <dgm:cxn modelId="{5E091F62-411E-48DA-9F51-2235353E38E3}" type="presParOf" srcId="{78195602-975B-4A7E-9D46-DD44F434D3E5}" destId="{FAB86BFD-0F3F-4E31-914D-20D624542D0A}" srcOrd="2" destOrd="0" presId="urn:microsoft.com/office/officeart/2005/8/layout/cycle6"/>
    <dgm:cxn modelId="{8175A3C3-7709-43E3-9AB6-029A6B64A2A5}" type="presParOf" srcId="{78195602-975B-4A7E-9D46-DD44F434D3E5}" destId="{14DDACFA-ED42-44B3-B557-A0B4D5CBE269}" srcOrd="3" destOrd="0" presId="urn:microsoft.com/office/officeart/2005/8/layout/cycle6"/>
    <dgm:cxn modelId="{FA7A42AE-638F-4F94-9DC0-760BDA09FEBF}" type="presParOf" srcId="{78195602-975B-4A7E-9D46-DD44F434D3E5}" destId="{CBCB83B3-F2AC-4E5E-8ECC-7C458DD68E81}" srcOrd="4" destOrd="0" presId="urn:microsoft.com/office/officeart/2005/8/layout/cycle6"/>
    <dgm:cxn modelId="{5E2FE8B3-E070-4C63-AF72-F6DA9F09CC7A}" type="presParOf" srcId="{78195602-975B-4A7E-9D46-DD44F434D3E5}" destId="{221FCBC4-7F57-4F04-80B4-DA2647F2F0FE}" srcOrd="5" destOrd="0" presId="urn:microsoft.com/office/officeart/2005/8/layout/cycle6"/>
    <dgm:cxn modelId="{2A60B67E-741A-42AE-89A4-B4CFA046A02E}" type="presParOf" srcId="{78195602-975B-4A7E-9D46-DD44F434D3E5}" destId="{75D7B375-AAC2-4506-9D9F-FD4E12E3D25D}" srcOrd="6" destOrd="0" presId="urn:microsoft.com/office/officeart/2005/8/layout/cycle6"/>
    <dgm:cxn modelId="{392895C0-4AD9-4A59-8831-7C18A54E9832}" type="presParOf" srcId="{78195602-975B-4A7E-9D46-DD44F434D3E5}" destId="{BACAB628-68A5-45FB-B82A-0D1ACB9D6B5E}" srcOrd="7" destOrd="0" presId="urn:microsoft.com/office/officeart/2005/8/layout/cycle6"/>
    <dgm:cxn modelId="{171C14DB-34E0-430D-9196-34D4C76BB1B6}" type="presParOf" srcId="{78195602-975B-4A7E-9D46-DD44F434D3E5}" destId="{F2259DDE-003F-4597-B8F1-CD0E8B74608E}" srcOrd="8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E77985E0-EAEC-41C5-BBD7-6BDA7274CA87}" type="doc">
      <dgm:prSet loTypeId="urn:microsoft.com/office/officeart/2005/8/layout/cycle6" loCatId="cycl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C047C1BD-C2DF-4EF1-8B38-E24EAAA8948A}">
      <dgm:prSet phldrT="[Text]" custT="1"/>
      <dgm:spPr>
        <a:blipFill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506B6C46-0682-4776-9AF9-F40217EBE53D}" type="parTrans" cxnId="{E7BEEA9C-D005-4645-8EE8-36158220F6BE}">
      <dgm:prSet/>
      <dgm:spPr/>
      <dgm:t>
        <a:bodyPr/>
        <a:lstStyle/>
        <a:p>
          <a:endParaRPr lang="en-US"/>
        </a:p>
      </dgm:t>
    </dgm:pt>
    <dgm:pt modelId="{9D8ECE8E-709B-4A6C-B50B-15ACD2AD7F66}" type="sibTrans" cxnId="{E7BEEA9C-D005-4645-8EE8-36158220F6BE}">
      <dgm:prSet/>
      <dgm:spPr/>
      <dgm:t>
        <a:bodyPr/>
        <a:lstStyle/>
        <a:p>
          <a:endParaRPr lang="en-US"/>
        </a:p>
      </dgm:t>
    </dgm:pt>
    <dgm:pt modelId="{2341388C-2464-4984-9159-46230F701DC9}">
      <dgm:prSet phldrT="[Text]" custT="1"/>
      <dgm:spPr>
        <a:blipFill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E7E2503F-CF57-445F-9DA3-A0B297481DF1}" type="parTrans" cxnId="{2A7559E0-086E-4010-B329-A14E43683921}">
      <dgm:prSet/>
      <dgm:spPr/>
      <dgm:t>
        <a:bodyPr/>
        <a:lstStyle/>
        <a:p>
          <a:endParaRPr lang="en-US"/>
        </a:p>
      </dgm:t>
    </dgm:pt>
    <dgm:pt modelId="{02B9C037-0E19-4480-B461-6DB99768F9F1}" type="sibTrans" cxnId="{2A7559E0-086E-4010-B329-A14E43683921}">
      <dgm:prSet/>
      <dgm:spPr/>
      <dgm:t>
        <a:bodyPr/>
        <a:lstStyle/>
        <a:p>
          <a:endParaRPr lang="en-US"/>
        </a:p>
      </dgm:t>
    </dgm:pt>
    <dgm:pt modelId="{496A6526-5AC0-4714-AFDE-20D9C35905D6}">
      <dgm:prSet custT="1"/>
      <dgm:spPr>
        <a:blipFill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C900C172-4E18-4AF3-8934-D96A252B9914}" type="parTrans" cxnId="{4E8C0935-EAA2-4EFC-B81A-5ED70B0DDB35}">
      <dgm:prSet/>
      <dgm:spPr/>
      <dgm:t>
        <a:bodyPr/>
        <a:lstStyle/>
        <a:p>
          <a:endParaRPr lang="en-US"/>
        </a:p>
      </dgm:t>
    </dgm:pt>
    <dgm:pt modelId="{3190D7A0-7D00-4615-9694-EE00740FBA11}" type="sibTrans" cxnId="{4E8C0935-EAA2-4EFC-B81A-5ED70B0DDB35}">
      <dgm:prSet/>
      <dgm:spPr/>
      <dgm:t>
        <a:bodyPr/>
        <a:lstStyle/>
        <a:p>
          <a:endParaRPr lang="en-US"/>
        </a:p>
      </dgm:t>
    </dgm:pt>
    <dgm:pt modelId="{78195602-975B-4A7E-9D46-DD44F434D3E5}" type="pres">
      <dgm:prSet presAssocID="{E77985E0-EAEC-41C5-BBD7-6BDA7274CA87}" presName="cycle" presStyleCnt="0">
        <dgm:presLayoutVars>
          <dgm:dir/>
          <dgm:resizeHandles val="exact"/>
        </dgm:presLayoutVars>
      </dgm:prSet>
      <dgm:spPr/>
    </dgm:pt>
    <dgm:pt modelId="{3AC40A5B-075E-4FBB-AC46-15FCA1F9233B}" type="pres">
      <dgm:prSet presAssocID="{496A6526-5AC0-4714-AFDE-20D9C35905D6}" presName="node" presStyleLbl="node1" presStyleIdx="0" presStyleCnt="3">
        <dgm:presLayoutVars>
          <dgm:bulletEnabled val="1"/>
        </dgm:presLayoutVars>
      </dgm:prSet>
      <dgm:spPr/>
    </dgm:pt>
    <dgm:pt modelId="{F7AC5041-FD38-453B-8490-527B77738DD0}" type="pres">
      <dgm:prSet presAssocID="{496A6526-5AC0-4714-AFDE-20D9C35905D6}" presName="spNode" presStyleCnt="0"/>
      <dgm:spPr/>
    </dgm:pt>
    <dgm:pt modelId="{FAB86BFD-0F3F-4E31-914D-20D624542D0A}" type="pres">
      <dgm:prSet presAssocID="{3190D7A0-7D00-4615-9694-EE00740FBA11}" presName="sibTrans" presStyleLbl="sibTrans1D1" presStyleIdx="0" presStyleCnt="3"/>
      <dgm:spPr/>
    </dgm:pt>
    <dgm:pt modelId="{14DDACFA-ED42-44B3-B557-A0B4D5CBE269}" type="pres">
      <dgm:prSet presAssocID="{C047C1BD-C2DF-4EF1-8B38-E24EAAA8948A}" presName="node" presStyleLbl="node1" presStyleIdx="1" presStyleCnt="3">
        <dgm:presLayoutVars>
          <dgm:bulletEnabled val="1"/>
        </dgm:presLayoutVars>
      </dgm:prSet>
      <dgm:spPr/>
    </dgm:pt>
    <dgm:pt modelId="{CBCB83B3-F2AC-4E5E-8ECC-7C458DD68E81}" type="pres">
      <dgm:prSet presAssocID="{C047C1BD-C2DF-4EF1-8B38-E24EAAA8948A}" presName="spNode" presStyleCnt="0"/>
      <dgm:spPr/>
    </dgm:pt>
    <dgm:pt modelId="{221FCBC4-7F57-4F04-80B4-DA2647F2F0FE}" type="pres">
      <dgm:prSet presAssocID="{9D8ECE8E-709B-4A6C-B50B-15ACD2AD7F66}" presName="sibTrans" presStyleLbl="sibTrans1D1" presStyleIdx="1" presStyleCnt="3"/>
      <dgm:spPr/>
    </dgm:pt>
    <dgm:pt modelId="{75D7B375-AAC2-4506-9D9F-FD4E12E3D25D}" type="pres">
      <dgm:prSet presAssocID="{2341388C-2464-4984-9159-46230F701DC9}" presName="node" presStyleLbl="node1" presStyleIdx="2" presStyleCnt="3">
        <dgm:presLayoutVars>
          <dgm:bulletEnabled val="1"/>
        </dgm:presLayoutVars>
      </dgm:prSet>
      <dgm:spPr/>
    </dgm:pt>
    <dgm:pt modelId="{BACAB628-68A5-45FB-B82A-0D1ACB9D6B5E}" type="pres">
      <dgm:prSet presAssocID="{2341388C-2464-4984-9159-46230F701DC9}" presName="spNode" presStyleCnt="0"/>
      <dgm:spPr/>
    </dgm:pt>
    <dgm:pt modelId="{F2259DDE-003F-4597-B8F1-CD0E8B74608E}" type="pres">
      <dgm:prSet presAssocID="{02B9C037-0E19-4480-B461-6DB99768F9F1}" presName="sibTrans" presStyleLbl="sibTrans1D1" presStyleIdx="2" presStyleCnt="3"/>
      <dgm:spPr/>
    </dgm:pt>
  </dgm:ptLst>
  <dgm:cxnLst>
    <dgm:cxn modelId="{4E8C0935-EAA2-4EFC-B81A-5ED70B0DDB35}" srcId="{E77985E0-EAEC-41C5-BBD7-6BDA7274CA87}" destId="{496A6526-5AC0-4714-AFDE-20D9C35905D6}" srcOrd="0" destOrd="0" parTransId="{C900C172-4E18-4AF3-8934-D96A252B9914}" sibTransId="{3190D7A0-7D00-4615-9694-EE00740FBA11}"/>
    <dgm:cxn modelId="{3886AE6A-C42A-48D3-A1CC-39BC600255A5}" type="presOf" srcId="{2341388C-2464-4984-9159-46230F701DC9}" destId="{75D7B375-AAC2-4506-9D9F-FD4E12E3D25D}" srcOrd="0" destOrd="0" presId="urn:microsoft.com/office/officeart/2005/8/layout/cycle6"/>
    <dgm:cxn modelId="{817AB54F-E6AD-4B50-B6C1-94405B1A3B8D}" type="presOf" srcId="{E77985E0-EAEC-41C5-BBD7-6BDA7274CA87}" destId="{78195602-975B-4A7E-9D46-DD44F434D3E5}" srcOrd="0" destOrd="0" presId="urn:microsoft.com/office/officeart/2005/8/layout/cycle6"/>
    <dgm:cxn modelId="{9D12D552-1C5C-4BBB-B4A4-93F1FDDF95C0}" type="presOf" srcId="{02B9C037-0E19-4480-B461-6DB99768F9F1}" destId="{F2259DDE-003F-4597-B8F1-CD0E8B74608E}" srcOrd="0" destOrd="0" presId="urn:microsoft.com/office/officeart/2005/8/layout/cycle6"/>
    <dgm:cxn modelId="{2B17BE59-BFBA-4A82-905B-7EA58830D032}" type="presOf" srcId="{9D8ECE8E-709B-4A6C-B50B-15ACD2AD7F66}" destId="{221FCBC4-7F57-4F04-80B4-DA2647F2F0FE}" srcOrd="0" destOrd="0" presId="urn:microsoft.com/office/officeart/2005/8/layout/cycle6"/>
    <dgm:cxn modelId="{4AC79394-3C3B-44D0-BEF8-D6D1C95E2FE9}" type="presOf" srcId="{496A6526-5AC0-4714-AFDE-20D9C35905D6}" destId="{3AC40A5B-075E-4FBB-AC46-15FCA1F9233B}" srcOrd="0" destOrd="0" presId="urn:microsoft.com/office/officeart/2005/8/layout/cycle6"/>
    <dgm:cxn modelId="{28BE1D97-3765-4853-849C-BD94B00E705F}" type="presOf" srcId="{3190D7A0-7D00-4615-9694-EE00740FBA11}" destId="{FAB86BFD-0F3F-4E31-914D-20D624542D0A}" srcOrd="0" destOrd="0" presId="urn:microsoft.com/office/officeart/2005/8/layout/cycle6"/>
    <dgm:cxn modelId="{E7BEEA9C-D005-4645-8EE8-36158220F6BE}" srcId="{E77985E0-EAEC-41C5-BBD7-6BDA7274CA87}" destId="{C047C1BD-C2DF-4EF1-8B38-E24EAAA8948A}" srcOrd="1" destOrd="0" parTransId="{506B6C46-0682-4776-9AF9-F40217EBE53D}" sibTransId="{9D8ECE8E-709B-4A6C-B50B-15ACD2AD7F66}"/>
    <dgm:cxn modelId="{2A7559E0-086E-4010-B329-A14E43683921}" srcId="{E77985E0-EAEC-41C5-BBD7-6BDA7274CA87}" destId="{2341388C-2464-4984-9159-46230F701DC9}" srcOrd="2" destOrd="0" parTransId="{E7E2503F-CF57-445F-9DA3-A0B297481DF1}" sibTransId="{02B9C037-0E19-4480-B461-6DB99768F9F1}"/>
    <dgm:cxn modelId="{A41F7AF2-7138-4B38-A792-7E93E0695CB6}" type="presOf" srcId="{C047C1BD-C2DF-4EF1-8B38-E24EAAA8948A}" destId="{14DDACFA-ED42-44B3-B557-A0B4D5CBE269}" srcOrd="0" destOrd="0" presId="urn:microsoft.com/office/officeart/2005/8/layout/cycle6"/>
    <dgm:cxn modelId="{A9BEEBF0-02C2-4075-A10B-A00614394C23}" type="presParOf" srcId="{78195602-975B-4A7E-9D46-DD44F434D3E5}" destId="{3AC40A5B-075E-4FBB-AC46-15FCA1F9233B}" srcOrd="0" destOrd="0" presId="urn:microsoft.com/office/officeart/2005/8/layout/cycle6"/>
    <dgm:cxn modelId="{B35773A1-3667-4E9B-80F4-4DA12109853D}" type="presParOf" srcId="{78195602-975B-4A7E-9D46-DD44F434D3E5}" destId="{F7AC5041-FD38-453B-8490-527B77738DD0}" srcOrd="1" destOrd="0" presId="urn:microsoft.com/office/officeart/2005/8/layout/cycle6"/>
    <dgm:cxn modelId="{5E091F62-411E-48DA-9F51-2235353E38E3}" type="presParOf" srcId="{78195602-975B-4A7E-9D46-DD44F434D3E5}" destId="{FAB86BFD-0F3F-4E31-914D-20D624542D0A}" srcOrd="2" destOrd="0" presId="urn:microsoft.com/office/officeart/2005/8/layout/cycle6"/>
    <dgm:cxn modelId="{8175A3C3-7709-43E3-9AB6-029A6B64A2A5}" type="presParOf" srcId="{78195602-975B-4A7E-9D46-DD44F434D3E5}" destId="{14DDACFA-ED42-44B3-B557-A0B4D5CBE269}" srcOrd="3" destOrd="0" presId="urn:microsoft.com/office/officeart/2005/8/layout/cycle6"/>
    <dgm:cxn modelId="{FA7A42AE-638F-4F94-9DC0-760BDA09FEBF}" type="presParOf" srcId="{78195602-975B-4A7E-9D46-DD44F434D3E5}" destId="{CBCB83B3-F2AC-4E5E-8ECC-7C458DD68E81}" srcOrd="4" destOrd="0" presId="urn:microsoft.com/office/officeart/2005/8/layout/cycle6"/>
    <dgm:cxn modelId="{5E2FE8B3-E070-4C63-AF72-F6DA9F09CC7A}" type="presParOf" srcId="{78195602-975B-4A7E-9D46-DD44F434D3E5}" destId="{221FCBC4-7F57-4F04-80B4-DA2647F2F0FE}" srcOrd="5" destOrd="0" presId="urn:microsoft.com/office/officeart/2005/8/layout/cycle6"/>
    <dgm:cxn modelId="{2A60B67E-741A-42AE-89A4-B4CFA046A02E}" type="presParOf" srcId="{78195602-975B-4A7E-9D46-DD44F434D3E5}" destId="{75D7B375-AAC2-4506-9D9F-FD4E12E3D25D}" srcOrd="6" destOrd="0" presId="urn:microsoft.com/office/officeart/2005/8/layout/cycle6"/>
    <dgm:cxn modelId="{392895C0-4AD9-4A59-8831-7C18A54E9832}" type="presParOf" srcId="{78195602-975B-4A7E-9D46-DD44F434D3E5}" destId="{BACAB628-68A5-45FB-B82A-0D1ACB9D6B5E}" srcOrd="7" destOrd="0" presId="urn:microsoft.com/office/officeart/2005/8/layout/cycle6"/>
    <dgm:cxn modelId="{171C14DB-34E0-430D-9196-34D4C76BB1B6}" type="presParOf" srcId="{78195602-975B-4A7E-9D46-DD44F434D3E5}" destId="{F2259DDE-003F-4597-B8F1-CD0E8B74608E}" srcOrd="8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77985E0-EAEC-41C5-BBD7-6BDA7274CA87}" type="doc">
      <dgm:prSet loTypeId="urn:microsoft.com/office/officeart/2005/8/layout/cycle6" loCatId="cycl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mc:AlternateContent xmlns:mc="http://schemas.openxmlformats.org/markup-compatibility/2006">
      <mc:Choice xmlns:a14="http://schemas.microsoft.com/office/drawing/2010/main" Requires="a14">
        <dgm:pt modelId="{C047C1BD-C2DF-4EF1-8B38-E24EAAA8948A}">
          <dgm:prSet phldrT="[Text]" custT="1"/>
          <dgm:spPr/>
          <dgm:t>
            <a:bodyPr/>
            <a:lstStyle/>
            <a:p>
              <a:pPr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sSub>
                      <m:sSubPr>
                        <m:ctrlPr>
                          <a:rPr lang="en-US" sz="40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/>
                          </a:rPr>
                          <m:t>𝑠</m:t>
                        </m:r>
                      </m:e>
                      <m:sub>
                        <m:r>
                          <a:rPr lang="en-US" sz="40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sub>
                    </m:sSub>
                  </m:oMath>
                </m:oMathPara>
              </a14:m>
              <a:endParaRPr lang="en-US" sz="4000" b="0" i="1" dirty="0">
                <a:latin typeface="Cambria Math"/>
                <a:ea typeface="Cambria Math"/>
              </a:endParaRPr>
            </a:p>
          </dgm:t>
        </dgm:pt>
      </mc:Choice>
      <mc:Fallback>
        <dgm:pt modelId="{C047C1BD-C2DF-4EF1-8B38-E24EAAA8948A}">
          <dgm:prSet phldrT="[Text]" custT="1"/>
          <dgm:spPr/>
          <dgm:t>
            <a:bodyPr/>
            <a:lstStyle/>
            <a:p>
              <a:pPr/>
              <a:r>
                <a:rPr lang="en-US" sz="4000" b="0" i="0">
                  <a:latin typeface="Cambria Math" panose="02040503050406030204" pitchFamily="18" charset="0"/>
                  <a:ea typeface="Cambria Math"/>
                </a:rPr>
                <a:t>𝑠_</a:t>
              </a:r>
              <a:r>
                <a:rPr lang="en-US" sz="4000" b="0" i="0">
                  <a:latin typeface="Cambria Math"/>
                  <a:ea typeface="Cambria Math"/>
                </a:rPr>
                <a:t>2</a:t>
              </a:r>
              <a:endParaRPr lang="en-US" sz="4000" b="0" i="1" dirty="0">
                <a:latin typeface="Cambria Math"/>
                <a:ea typeface="Cambria Math"/>
              </a:endParaRPr>
            </a:p>
          </dgm:t>
        </dgm:pt>
      </mc:Fallback>
    </mc:AlternateContent>
    <dgm:pt modelId="{506B6C46-0682-4776-9AF9-F40217EBE53D}" type="parTrans" cxnId="{E7BEEA9C-D005-4645-8EE8-36158220F6BE}">
      <dgm:prSet/>
      <dgm:spPr/>
      <dgm:t>
        <a:bodyPr/>
        <a:lstStyle/>
        <a:p>
          <a:endParaRPr lang="en-US"/>
        </a:p>
      </dgm:t>
    </dgm:pt>
    <dgm:pt modelId="{9D8ECE8E-709B-4A6C-B50B-15ACD2AD7F66}" type="sibTrans" cxnId="{E7BEEA9C-D005-4645-8EE8-36158220F6BE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>
      <mc:Choice xmlns:a14="http://schemas.microsoft.com/office/drawing/2010/main" Requires="a14">
        <dgm:pt modelId="{2341388C-2464-4984-9159-46230F701DC9}">
          <dgm:prSet phldrT="[Text]" custT="1"/>
          <dgm:spPr/>
          <dgm:t>
            <a:bodyPr/>
            <a:lstStyle/>
            <a:p>
              <a:pPr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sSub>
                      <m:sSubPr>
                        <m:ctrlPr>
                          <a:rPr lang="en-US" sz="40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/>
                          </a:rPr>
                          <m:t>𝑠</m:t>
                        </m:r>
                      </m:e>
                      <m:sub>
                        <m:r>
                          <a:rPr lang="en-US" sz="4000" b="0" i="1" smtClean="0">
                            <a:latin typeface="Cambria Math"/>
                            <a:ea typeface="Cambria Math"/>
                          </a:rPr>
                          <m:t>3</m:t>
                        </m:r>
                      </m:sub>
                    </m:sSub>
                  </m:oMath>
                </m:oMathPara>
              </a14:m>
              <a:endParaRPr lang="en-US" sz="4000" b="0" i="1" dirty="0">
                <a:latin typeface="Cambria Math"/>
                <a:ea typeface="Cambria Math"/>
              </a:endParaRPr>
            </a:p>
          </dgm:t>
        </dgm:pt>
      </mc:Choice>
      <mc:Fallback>
        <dgm:pt modelId="{2341388C-2464-4984-9159-46230F701DC9}">
          <dgm:prSet phldrT="[Text]" custT="1"/>
          <dgm:spPr/>
          <dgm:t>
            <a:bodyPr/>
            <a:lstStyle/>
            <a:p>
              <a:pPr/>
              <a:r>
                <a:rPr lang="en-US" sz="4000" b="0" i="0">
                  <a:latin typeface="Cambria Math" panose="02040503050406030204" pitchFamily="18" charset="0"/>
                  <a:ea typeface="Cambria Math"/>
                </a:rPr>
                <a:t>𝑠_</a:t>
              </a:r>
              <a:r>
                <a:rPr lang="en-US" sz="4000" b="0" i="0">
                  <a:latin typeface="Cambria Math"/>
                  <a:ea typeface="Cambria Math"/>
                </a:rPr>
                <a:t>3</a:t>
              </a:r>
              <a:endParaRPr lang="en-US" sz="4000" b="0" i="1" dirty="0">
                <a:latin typeface="Cambria Math"/>
                <a:ea typeface="Cambria Math"/>
              </a:endParaRPr>
            </a:p>
          </dgm:t>
        </dgm:pt>
      </mc:Fallback>
    </mc:AlternateContent>
    <dgm:pt modelId="{E7E2503F-CF57-445F-9DA3-A0B297481DF1}" type="parTrans" cxnId="{2A7559E0-086E-4010-B329-A14E43683921}">
      <dgm:prSet/>
      <dgm:spPr/>
      <dgm:t>
        <a:bodyPr/>
        <a:lstStyle/>
        <a:p>
          <a:endParaRPr lang="en-US"/>
        </a:p>
      </dgm:t>
    </dgm:pt>
    <dgm:pt modelId="{02B9C037-0E19-4480-B461-6DB99768F9F1}" type="sibTrans" cxnId="{2A7559E0-086E-4010-B329-A14E43683921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>
      <mc:Choice xmlns:a14="http://schemas.microsoft.com/office/drawing/2010/main" Requires="a14">
        <dgm:pt modelId="{496A6526-5AC0-4714-AFDE-20D9C35905D6}">
          <dgm:prSet custT="1"/>
          <dgm:spPr/>
          <dgm:t>
            <a:bodyPr/>
            <a:lstStyle/>
            <a:p>
              <a:pPr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sSub>
                      <m:sSubPr>
                        <m:ctrlPr>
                          <a:rPr lang="en-US" sz="40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/>
                          </a:rPr>
                          <m:t>𝑠</m:t>
                        </m:r>
                      </m:e>
                      <m:sub>
                        <m:r>
                          <a:rPr lang="en-US" sz="4000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sub>
                    </m:sSub>
                  </m:oMath>
                </m:oMathPara>
              </a14:m>
              <a:endParaRPr lang="en-US" sz="4000" b="0" i="1" dirty="0">
                <a:latin typeface="Cambria Math"/>
                <a:ea typeface="Cambria Math"/>
              </a:endParaRPr>
            </a:p>
          </dgm:t>
        </dgm:pt>
      </mc:Choice>
      <mc:Fallback>
        <dgm:pt modelId="{496A6526-5AC0-4714-AFDE-20D9C35905D6}">
          <dgm:prSet custT="1"/>
          <dgm:spPr/>
          <dgm:t>
            <a:bodyPr/>
            <a:lstStyle/>
            <a:p>
              <a:pPr/>
              <a:r>
                <a:rPr lang="en-US" sz="4000" b="0" i="0">
                  <a:latin typeface="Cambria Math" panose="02040503050406030204" pitchFamily="18" charset="0"/>
                  <a:ea typeface="Cambria Math"/>
                </a:rPr>
                <a:t>𝑠_</a:t>
              </a:r>
              <a:r>
                <a:rPr lang="en-US" sz="4000" b="0" i="0">
                  <a:latin typeface="Cambria Math"/>
                  <a:ea typeface="Cambria Math"/>
                </a:rPr>
                <a:t>1</a:t>
              </a:r>
              <a:endParaRPr lang="en-US" sz="4000" b="0" i="1" dirty="0">
                <a:latin typeface="Cambria Math"/>
                <a:ea typeface="Cambria Math"/>
              </a:endParaRPr>
            </a:p>
          </dgm:t>
        </dgm:pt>
      </mc:Fallback>
    </mc:AlternateContent>
    <dgm:pt modelId="{C900C172-4E18-4AF3-8934-D96A252B9914}" type="parTrans" cxnId="{4E8C0935-EAA2-4EFC-B81A-5ED70B0DDB35}">
      <dgm:prSet/>
      <dgm:spPr/>
      <dgm:t>
        <a:bodyPr/>
        <a:lstStyle/>
        <a:p>
          <a:endParaRPr lang="en-US"/>
        </a:p>
      </dgm:t>
    </dgm:pt>
    <dgm:pt modelId="{3190D7A0-7D00-4615-9694-EE00740FBA11}" type="sibTrans" cxnId="{4E8C0935-EAA2-4EFC-B81A-5ED70B0DDB35}">
      <dgm:prSet/>
      <dgm:spPr/>
      <dgm:t>
        <a:bodyPr/>
        <a:lstStyle/>
        <a:p>
          <a:endParaRPr lang="en-US"/>
        </a:p>
      </dgm:t>
    </dgm:pt>
    <dgm:pt modelId="{78195602-975B-4A7E-9D46-DD44F434D3E5}" type="pres">
      <dgm:prSet presAssocID="{E77985E0-EAEC-41C5-BBD7-6BDA7274CA87}" presName="cycle" presStyleCnt="0">
        <dgm:presLayoutVars>
          <dgm:dir/>
          <dgm:resizeHandles val="exact"/>
        </dgm:presLayoutVars>
      </dgm:prSet>
      <dgm:spPr/>
    </dgm:pt>
    <dgm:pt modelId="{3AC40A5B-075E-4FBB-AC46-15FCA1F9233B}" type="pres">
      <dgm:prSet presAssocID="{496A6526-5AC0-4714-AFDE-20D9C35905D6}" presName="node" presStyleLbl="node1" presStyleIdx="0" presStyleCnt="3">
        <dgm:presLayoutVars>
          <dgm:bulletEnabled val="1"/>
        </dgm:presLayoutVars>
      </dgm:prSet>
      <dgm:spPr/>
    </dgm:pt>
    <dgm:pt modelId="{F7AC5041-FD38-453B-8490-527B77738DD0}" type="pres">
      <dgm:prSet presAssocID="{496A6526-5AC0-4714-AFDE-20D9C35905D6}" presName="spNode" presStyleCnt="0"/>
      <dgm:spPr/>
    </dgm:pt>
    <dgm:pt modelId="{FAB86BFD-0F3F-4E31-914D-20D624542D0A}" type="pres">
      <dgm:prSet presAssocID="{3190D7A0-7D00-4615-9694-EE00740FBA11}" presName="sibTrans" presStyleLbl="sibTrans1D1" presStyleIdx="0" presStyleCnt="3"/>
      <dgm:spPr/>
    </dgm:pt>
    <dgm:pt modelId="{14DDACFA-ED42-44B3-B557-A0B4D5CBE269}" type="pres">
      <dgm:prSet presAssocID="{C047C1BD-C2DF-4EF1-8B38-E24EAAA8948A}" presName="node" presStyleLbl="node1" presStyleIdx="1" presStyleCnt="3">
        <dgm:presLayoutVars>
          <dgm:bulletEnabled val="1"/>
        </dgm:presLayoutVars>
      </dgm:prSet>
      <dgm:spPr/>
    </dgm:pt>
    <dgm:pt modelId="{CBCB83B3-F2AC-4E5E-8ECC-7C458DD68E81}" type="pres">
      <dgm:prSet presAssocID="{C047C1BD-C2DF-4EF1-8B38-E24EAAA8948A}" presName="spNode" presStyleCnt="0"/>
      <dgm:spPr/>
    </dgm:pt>
    <dgm:pt modelId="{221FCBC4-7F57-4F04-80B4-DA2647F2F0FE}" type="pres">
      <dgm:prSet presAssocID="{9D8ECE8E-709B-4A6C-B50B-15ACD2AD7F66}" presName="sibTrans" presStyleLbl="sibTrans1D1" presStyleIdx="1" presStyleCnt="3"/>
      <dgm:spPr/>
    </dgm:pt>
    <dgm:pt modelId="{75D7B375-AAC2-4506-9D9F-FD4E12E3D25D}" type="pres">
      <dgm:prSet presAssocID="{2341388C-2464-4984-9159-46230F701DC9}" presName="node" presStyleLbl="node1" presStyleIdx="2" presStyleCnt="3">
        <dgm:presLayoutVars>
          <dgm:bulletEnabled val="1"/>
        </dgm:presLayoutVars>
      </dgm:prSet>
      <dgm:spPr/>
    </dgm:pt>
    <dgm:pt modelId="{BACAB628-68A5-45FB-B82A-0D1ACB9D6B5E}" type="pres">
      <dgm:prSet presAssocID="{2341388C-2464-4984-9159-46230F701DC9}" presName="spNode" presStyleCnt="0"/>
      <dgm:spPr/>
    </dgm:pt>
    <dgm:pt modelId="{F2259DDE-003F-4597-B8F1-CD0E8B74608E}" type="pres">
      <dgm:prSet presAssocID="{02B9C037-0E19-4480-B461-6DB99768F9F1}" presName="sibTrans" presStyleLbl="sibTrans1D1" presStyleIdx="2" presStyleCnt="3"/>
      <dgm:spPr/>
    </dgm:pt>
  </dgm:ptLst>
  <dgm:cxnLst>
    <dgm:cxn modelId="{4E8C0935-EAA2-4EFC-B81A-5ED70B0DDB35}" srcId="{E77985E0-EAEC-41C5-BBD7-6BDA7274CA87}" destId="{496A6526-5AC0-4714-AFDE-20D9C35905D6}" srcOrd="0" destOrd="0" parTransId="{C900C172-4E18-4AF3-8934-D96A252B9914}" sibTransId="{3190D7A0-7D00-4615-9694-EE00740FBA11}"/>
    <dgm:cxn modelId="{3886AE6A-C42A-48D3-A1CC-39BC600255A5}" type="presOf" srcId="{2341388C-2464-4984-9159-46230F701DC9}" destId="{75D7B375-AAC2-4506-9D9F-FD4E12E3D25D}" srcOrd="0" destOrd="0" presId="urn:microsoft.com/office/officeart/2005/8/layout/cycle6"/>
    <dgm:cxn modelId="{817AB54F-E6AD-4B50-B6C1-94405B1A3B8D}" type="presOf" srcId="{E77985E0-EAEC-41C5-BBD7-6BDA7274CA87}" destId="{78195602-975B-4A7E-9D46-DD44F434D3E5}" srcOrd="0" destOrd="0" presId="urn:microsoft.com/office/officeart/2005/8/layout/cycle6"/>
    <dgm:cxn modelId="{9D12D552-1C5C-4BBB-B4A4-93F1FDDF95C0}" type="presOf" srcId="{02B9C037-0E19-4480-B461-6DB99768F9F1}" destId="{F2259DDE-003F-4597-B8F1-CD0E8B74608E}" srcOrd="0" destOrd="0" presId="urn:microsoft.com/office/officeart/2005/8/layout/cycle6"/>
    <dgm:cxn modelId="{2B17BE59-BFBA-4A82-905B-7EA58830D032}" type="presOf" srcId="{9D8ECE8E-709B-4A6C-B50B-15ACD2AD7F66}" destId="{221FCBC4-7F57-4F04-80B4-DA2647F2F0FE}" srcOrd="0" destOrd="0" presId="urn:microsoft.com/office/officeart/2005/8/layout/cycle6"/>
    <dgm:cxn modelId="{4AC79394-3C3B-44D0-BEF8-D6D1C95E2FE9}" type="presOf" srcId="{496A6526-5AC0-4714-AFDE-20D9C35905D6}" destId="{3AC40A5B-075E-4FBB-AC46-15FCA1F9233B}" srcOrd="0" destOrd="0" presId="urn:microsoft.com/office/officeart/2005/8/layout/cycle6"/>
    <dgm:cxn modelId="{28BE1D97-3765-4853-849C-BD94B00E705F}" type="presOf" srcId="{3190D7A0-7D00-4615-9694-EE00740FBA11}" destId="{FAB86BFD-0F3F-4E31-914D-20D624542D0A}" srcOrd="0" destOrd="0" presId="urn:microsoft.com/office/officeart/2005/8/layout/cycle6"/>
    <dgm:cxn modelId="{E7BEEA9C-D005-4645-8EE8-36158220F6BE}" srcId="{E77985E0-EAEC-41C5-BBD7-6BDA7274CA87}" destId="{C047C1BD-C2DF-4EF1-8B38-E24EAAA8948A}" srcOrd="1" destOrd="0" parTransId="{506B6C46-0682-4776-9AF9-F40217EBE53D}" sibTransId="{9D8ECE8E-709B-4A6C-B50B-15ACD2AD7F66}"/>
    <dgm:cxn modelId="{2A7559E0-086E-4010-B329-A14E43683921}" srcId="{E77985E0-EAEC-41C5-BBD7-6BDA7274CA87}" destId="{2341388C-2464-4984-9159-46230F701DC9}" srcOrd="2" destOrd="0" parTransId="{E7E2503F-CF57-445F-9DA3-A0B297481DF1}" sibTransId="{02B9C037-0E19-4480-B461-6DB99768F9F1}"/>
    <dgm:cxn modelId="{A41F7AF2-7138-4B38-A792-7E93E0695CB6}" type="presOf" srcId="{C047C1BD-C2DF-4EF1-8B38-E24EAAA8948A}" destId="{14DDACFA-ED42-44B3-B557-A0B4D5CBE269}" srcOrd="0" destOrd="0" presId="urn:microsoft.com/office/officeart/2005/8/layout/cycle6"/>
    <dgm:cxn modelId="{A9BEEBF0-02C2-4075-A10B-A00614394C23}" type="presParOf" srcId="{78195602-975B-4A7E-9D46-DD44F434D3E5}" destId="{3AC40A5B-075E-4FBB-AC46-15FCA1F9233B}" srcOrd="0" destOrd="0" presId="urn:microsoft.com/office/officeart/2005/8/layout/cycle6"/>
    <dgm:cxn modelId="{B35773A1-3667-4E9B-80F4-4DA12109853D}" type="presParOf" srcId="{78195602-975B-4A7E-9D46-DD44F434D3E5}" destId="{F7AC5041-FD38-453B-8490-527B77738DD0}" srcOrd="1" destOrd="0" presId="urn:microsoft.com/office/officeart/2005/8/layout/cycle6"/>
    <dgm:cxn modelId="{5E091F62-411E-48DA-9F51-2235353E38E3}" type="presParOf" srcId="{78195602-975B-4A7E-9D46-DD44F434D3E5}" destId="{FAB86BFD-0F3F-4E31-914D-20D624542D0A}" srcOrd="2" destOrd="0" presId="urn:microsoft.com/office/officeart/2005/8/layout/cycle6"/>
    <dgm:cxn modelId="{8175A3C3-7709-43E3-9AB6-029A6B64A2A5}" type="presParOf" srcId="{78195602-975B-4A7E-9D46-DD44F434D3E5}" destId="{14DDACFA-ED42-44B3-B557-A0B4D5CBE269}" srcOrd="3" destOrd="0" presId="urn:microsoft.com/office/officeart/2005/8/layout/cycle6"/>
    <dgm:cxn modelId="{FA7A42AE-638F-4F94-9DC0-760BDA09FEBF}" type="presParOf" srcId="{78195602-975B-4A7E-9D46-DD44F434D3E5}" destId="{CBCB83B3-F2AC-4E5E-8ECC-7C458DD68E81}" srcOrd="4" destOrd="0" presId="urn:microsoft.com/office/officeart/2005/8/layout/cycle6"/>
    <dgm:cxn modelId="{5E2FE8B3-E070-4C63-AF72-F6DA9F09CC7A}" type="presParOf" srcId="{78195602-975B-4A7E-9D46-DD44F434D3E5}" destId="{221FCBC4-7F57-4F04-80B4-DA2647F2F0FE}" srcOrd="5" destOrd="0" presId="urn:microsoft.com/office/officeart/2005/8/layout/cycle6"/>
    <dgm:cxn modelId="{2A60B67E-741A-42AE-89A4-B4CFA046A02E}" type="presParOf" srcId="{78195602-975B-4A7E-9D46-DD44F434D3E5}" destId="{75D7B375-AAC2-4506-9D9F-FD4E12E3D25D}" srcOrd="6" destOrd="0" presId="urn:microsoft.com/office/officeart/2005/8/layout/cycle6"/>
    <dgm:cxn modelId="{392895C0-4AD9-4A59-8831-7C18A54E9832}" type="presParOf" srcId="{78195602-975B-4A7E-9D46-DD44F434D3E5}" destId="{BACAB628-68A5-45FB-B82A-0D1ACB9D6B5E}" srcOrd="7" destOrd="0" presId="urn:microsoft.com/office/officeart/2005/8/layout/cycle6"/>
    <dgm:cxn modelId="{171C14DB-34E0-430D-9196-34D4C76BB1B6}" type="presParOf" srcId="{78195602-975B-4A7E-9D46-DD44F434D3E5}" destId="{F2259DDE-003F-4597-B8F1-CD0E8B74608E}" srcOrd="8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77985E0-EAEC-41C5-BBD7-6BDA7274CA87}" type="doc">
      <dgm:prSet loTypeId="urn:microsoft.com/office/officeart/2005/8/layout/cycle6" loCatId="cycl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C047C1BD-C2DF-4EF1-8B38-E24EAAA8948A}">
      <dgm:prSet phldrT="[Text]" custT="1"/>
      <dgm:spPr>
        <a:blipFill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506B6C46-0682-4776-9AF9-F40217EBE53D}" type="parTrans" cxnId="{E7BEEA9C-D005-4645-8EE8-36158220F6BE}">
      <dgm:prSet/>
      <dgm:spPr/>
      <dgm:t>
        <a:bodyPr/>
        <a:lstStyle/>
        <a:p>
          <a:endParaRPr lang="en-US"/>
        </a:p>
      </dgm:t>
    </dgm:pt>
    <dgm:pt modelId="{9D8ECE8E-709B-4A6C-B50B-15ACD2AD7F66}" type="sibTrans" cxnId="{E7BEEA9C-D005-4645-8EE8-36158220F6BE}">
      <dgm:prSet/>
      <dgm:spPr/>
      <dgm:t>
        <a:bodyPr/>
        <a:lstStyle/>
        <a:p>
          <a:endParaRPr lang="en-US"/>
        </a:p>
      </dgm:t>
    </dgm:pt>
    <dgm:pt modelId="{2341388C-2464-4984-9159-46230F701DC9}">
      <dgm:prSet phldrT="[Text]" custT="1"/>
      <dgm:spPr>
        <a:blipFill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E7E2503F-CF57-445F-9DA3-A0B297481DF1}" type="parTrans" cxnId="{2A7559E0-086E-4010-B329-A14E43683921}">
      <dgm:prSet/>
      <dgm:spPr/>
      <dgm:t>
        <a:bodyPr/>
        <a:lstStyle/>
        <a:p>
          <a:endParaRPr lang="en-US"/>
        </a:p>
      </dgm:t>
    </dgm:pt>
    <dgm:pt modelId="{02B9C037-0E19-4480-B461-6DB99768F9F1}" type="sibTrans" cxnId="{2A7559E0-086E-4010-B329-A14E43683921}">
      <dgm:prSet/>
      <dgm:spPr/>
      <dgm:t>
        <a:bodyPr/>
        <a:lstStyle/>
        <a:p>
          <a:endParaRPr lang="en-US"/>
        </a:p>
      </dgm:t>
    </dgm:pt>
    <dgm:pt modelId="{496A6526-5AC0-4714-AFDE-20D9C35905D6}">
      <dgm:prSet custT="1"/>
      <dgm:spPr>
        <a:blipFill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C900C172-4E18-4AF3-8934-D96A252B9914}" type="parTrans" cxnId="{4E8C0935-EAA2-4EFC-B81A-5ED70B0DDB35}">
      <dgm:prSet/>
      <dgm:spPr/>
      <dgm:t>
        <a:bodyPr/>
        <a:lstStyle/>
        <a:p>
          <a:endParaRPr lang="en-US"/>
        </a:p>
      </dgm:t>
    </dgm:pt>
    <dgm:pt modelId="{3190D7A0-7D00-4615-9694-EE00740FBA11}" type="sibTrans" cxnId="{4E8C0935-EAA2-4EFC-B81A-5ED70B0DDB35}">
      <dgm:prSet/>
      <dgm:spPr/>
      <dgm:t>
        <a:bodyPr/>
        <a:lstStyle/>
        <a:p>
          <a:endParaRPr lang="en-US"/>
        </a:p>
      </dgm:t>
    </dgm:pt>
    <dgm:pt modelId="{78195602-975B-4A7E-9D46-DD44F434D3E5}" type="pres">
      <dgm:prSet presAssocID="{E77985E0-EAEC-41C5-BBD7-6BDA7274CA87}" presName="cycle" presStyleCnt="0">
        <dgm:presLayoutVars>
          <dgm:dir/>
          <dgm:resizeHandles val="exact"/>
        </dgm:presLayoutVars>
      </dgm:prSet>
      <dgm:spPr/>
    </dgm:pt>
    <dgm:pt modelId="{3AC40A5B-075E-4FBB-AC46-15FCA1F9233B}" type="pres">
      <dgm:prSet presAssocID="{496A6526-5AC0-4714-AFDE-20D9C35905D6}" presName="node" presStyleLbl="node1" presStyleIdx="0" presStyleCnt="3">
        <dgm:presLayoutVars>
          <dgm:bulletEnabled val="1"/>
        </dgm:presLayoutVars>
      </dgm:prSet>
      <dgm:spPr/>
    </dgm:pt>
    <dgm:pt modelId="{F7AC5041-FD38-453B-8490-527B77738DD0}" type="pres">
      <dgm:prSet presAssocID="{496A6526-5AC0-4714-AFDE-20D9C35905D6}" presName="spNode" presStyleCnt="0"/>
      <dgm:spPr/>
    </dgm:pt>
    <dgm:pt modelId="{FAB86BFD-0F3F-4E31-914D-20D624542D0A}" type="pres">
      <dgm:prSet presAssocID="{3190D7A0-7D00-4615-9694-EE00740FBA11}" presName="sibTrans" presStyleLbl="sibTrans1D1" presStyleIdx="0" presStyleCnt="3"/>
      <dgm:spPr/>
    </dgm:pt>
    <dgm:pt modelId="{14DDACFA-ED42-44B3-B557-A0B4D5CBE269}" type="pres">
      <dgm:prSet presAssocID="{C047C1BD-C2DF-4EF1-8B38-E24EAAA8948A}" presName="node" presStyleLbl="node1" presStyleIdx="1" presStyleCnt="3">
        <dgm:presLayoutVars>
          <dgm:bulletEnabled val="1"/>
        </dgm:presLayoutVars>
      </dgm:prSet>
      <dgm:spPr/>
    </dgm:pt>
    <dgm:pt modelId="{CBCB83B3-F2AC-4E5E-8ECC-7C458DD68E81}" type="pres">
      <dgm:prSet presAssocID="{C047C1BD-C2DF-4EF1-8B38-E24EAAA8948A}" presName="spNode" presStyleCnt="0"/>
      <dgm:spPr/>
    </dgm:pt>
    <dgm:pt modelId="{221FCBC4-7F57-4F04-80B4-DA2647F2F0FE}" type="pres">
      <dgm:prSet presAssocID="{9D8ECE8E-709B-4A6C-B50B-15ACD2AD7F66}" presName="sibTrans" presStyleLbl="sibTrans1D1" presStyleIdx="1" presStyleCnt="3"/>
      <dgm:spPr/>
    </dgm:pt>
    <dgm:pt modelId="{75D7B375-AAC2-4506-9D9F-FD4E12E3D25D}" type="pres">
      <dgm:prSet presAssocID="{2341388C-2464-4984-9159-46230F701DC9}" presName="node" presStyleLbl="node1" presStyleIdx="2" presStyleCnt="3">
        <dgm:presLayoutVars>
          <dgm:bulletEnabled val="1"/>
        </dgm:presLayoutVars>
      </dgm:prSet>
      <dgm:spPr/>
    </dgm:pt>
    <dgm:pt modelId="{BACAB628-68A5-45FB-B82A-0D1ACB9D6B5E}" type="pres">
      <dgm:prSet presAssocID="{2341388C-2464-4984-9159-46230F701DC9}" presName="spNode" presStyleCnt="0"/>
      <dgm:spPr/>
    </dgm:pt>
    <dgm:pt modelId="{F2259DDE-003F-4597-B8F1-CD0E8B74608E}" type="pres">
      <dgm:prSet presAssocID="{02B9C037-0E19-4480-B461-6DB99768F9F1}" presName="sibTrans" presStyleLbl="sibTrans1D1" presStyleIdx="2" presStyleCnt="3"/>
      <dgm:spPr/>
    </dgm:pt>
  </dgm:ptLst>
  <dgm:cxnLst>
    <dgm:cxn modelId="{4E8C0935-EAA2-4EFC-B81A-5ED70B0DDB35}" srcId="{E77985E0-EAEC-41C5-BBD7-6BDA7274CA87}" destId="{496A6526-5AC0-4714-AFDE-20D9C35905D6}" srcOrd="0" destOrd="0" parTransId="{C900C172-4E18-4AF3-8934-D96A252B9914}" sibTransId="{3190D7A0-7D00-4615-9694-EE00740FBA11}"/>
    <dgm:cxn modelId="{3886AE6A-C42A-48D3-A1CC-39BC600255A5}" type="presOf" srcId="{2341388C-2464-4984-9159-46230F701DC9}" destId="{75D7B375-AAC2-4506-9D9F-FD4E12E3D25D}" srcOrd="0" destOrd="0" presId="urn:microsoft.com/office/officeart/2005/8/layout/cycle6"/>
    <dgm:cxn modelId="{817AB54F-E6AD-4B50-B6C1-94405B1A3B8D}" type="presOf" srcId="{E77985E0-EAEC-41C5-BBD7-6BDA7274CA87}" destId="{78195602-975B-4A7E-9D46-DD44F434D3E5}" srcOrd="0" destOrd="0" presId="urn:microsoft.com/office/officeart/2005/8/layout/cycle6"/>
    <dgm:cxn modelId="{9D12D552-1C5C-4BBB-B4A4-93F1FDDF95C0}" type="presOf" srcId="{02B9C037-0E19-4480-B461-6DB99768F9F1}" destId="{F2259DDE-003F-4597-B8F1-CD0E8B74608E}" srcOrd="0" destOrd="0" presId="urn:microsoft.com/office/officeart/2005/8/layout/cycle6"/>
    <dgm:cxn modelId="{2B17BE59-BFBA-4A82-905B-7EA58830D032}" type="presOf" srcId="{9D8ECE8E-709B-4A6C-B50B-15ACD2AD7F66}" destId="{221FCBC4-7F57-4F04-80B4-DA2647F2F0FE}" srcOrd="0" destOrd="0" presId="urn:microsoft.com/office/officeart/2005/8/layout/cycle6"/>
    <dgm:cxn modelId="{4AC79394-3C3B-44D0-BEF8-D6D1C95E2FE9}" type="presOf" srcId="{496A6526-5AC0-4714-AFDE-20D9C35905D6}" destId="{3AC40A5B-075E-4FBB-AC46-15FCA1F9233B}" srcOrd="0" destOrd="0" presId="urn:microsoft.com/office/officeart/2005/8/layout/cycle6"/>
    <dgm:cxn modelId="{28BE1D97-3765-4853-849C-BD94B00E705F}" type="presOf" srcId="{3190D7A0-7D00-4615-9694-EE00740FBA11}" destId="{FAB86BFD-0F3F-4E31-914D-20D624542D0A}" srcOrd="0" destOrd="0" presId="urn:microsoft.com/office/officeart/2005/8/layout/cycle6"/>
    <dgm:cxn modelId="{E7BEEA9C-D005-4645-8EE8-36158220F6BE}" srcId="{E77985E0-EAEC-41C5-BBD7-6BDA7274CA87}" destId="{C047C1BD-C2DF-4EF1-8B38-E24EAAA8948A}" srcOrd="1" destOrd="0" parTransId="{506B6C46-0682-4776-9AF9-F40217EBE53D}" sibTransId="{9D8ECE8E-709B-4A6C-B50B-15ACD2AD7F66}"/>
    <dgm:cxn modelId="{2A7559E0-086E-4010-B329-A14E43683921}" srcId="{E77985E0-EAEC-41C5-BBD7-6BDA7274CA87}" destId="{2341388C-2464-4984-9159-46230F701DC9}" srcOrd="2" destOrd="0" parTransId="{E7E2503F-CF57-445F-9DA3-A0B297481DF1}" sibTransId="{02B9C037-0E19-4480-B461-6DB99768F9F1}"/>
    <dgm:cxn modelId="{A41F7AF2-7138-4B38-A792-7E93E0695CB6}" type="presOf" srcId="{C047C1BD-C2DF-4EF1-8B38-E24EAAA8948A}" destId="{14DDACFA-ED42-44B3-B557-A0B4D5CBE269}" srcOrd="0" destOrd="0" presId="urn:microsoft.com/office/officeart/2005/8/layout/cycle6"/>
    <dgm:cxn modelId="{A9BEEBF0-02C2-4075-A10B-A00614394C23}" type="presParOf" srcId="{78195602-975B-4A7E-9D46-DD44F434D3E5}" destId="{3AC40A5B-075E-4FBB-AC46-15FCA1F9233B}" srcOrd="0" destOrd="0" presId="urn:microsoft.com/office/officeart/2005/8/layout/cycle6"/>
    <dgm:cxn modelId="{B35773A1-3667-4E9B-80F4-4DA12109853D}" type="presParOf" srcId="{78195602-975B-4A7E-9D46-DD44F434D3E5}" destId="{F7AC5041-FD38-453B-8490-527B77738DD0}" srcOrd="1" destOrd="0" presId="urn:microsoft.com/office/officeart/2005/8/layout/cycle6"/>
    <dgm:cxn modelId="{5E091F62-411E-48DA-9F51-2235353E38E3}" type="presParOf" srcId="{78195602-975B-4A7E-9D46-DD44F434D3E5}" destId="{FAB86BFD-0F3F-4E31-914D-20D624542D0A}" srcOrd="2" destOrd="0" presId="urn:microsoft.com/office/officeart/2005/8/layout/cycle6"/>
    <dgm:cxn modelId="{8175A3C3-7709-43E3-9AB6-029A6B64A2A5}" type="presParOf" srcId="{78195602-975B-4A7E-9D46-DD44F434D3E5}" destId="{14DDACFA-ED42-44B3-B557-A0B4D5CBE269}" srcOrd="3" destOrd="0" presId="urn:microsoft.com/office/officeart/2005/8/layout/cycle6"/>
    <dgm:cxn modelId="{FA7A42AE-638F-4F94-9DC0-760BDA09FEBF}" type="presParOf" srcId="{78195602-975B-4A7E-9D46-DD44F434D3E5}" destId="{CBCB83B3-F2AC-4E5E-8ECC-7C458DD68E81}" srcOrd="4" destOrd="0" presId="urn:microsoft.com/office/officeart/2005/8/layout/cycle6"/>
    <dgm:cxn modelId="{5E2FE8B3-E070-4C63-AF72-F6DA9F09CC7A}" type="presParOf" srcId="{78195602-975B-4A7E-9D46-DD44F434D3E5}" destId="{221FCBC4-7F57-4F04-80B4-DA2647F2F0FE}" srcOrd="5" destOrd="0" presId="urn:microsoft.com/office/officeart/2005/8/layout/cycle6"/>
    <dgm:cxn modelId="{2A60B67E-741A-42AE-89A4-B4CFA046A02E}" type="presParOf" srcId="{78195602-975B-4A7E-9D46-DD44F434D3E5}" destId="{75D7B375-AAC2-4506-9D9F-FD4E12E3D25D}" srcOrd="6" destOrd="0" presId="urn:microsoft.com/office/officeart/2005/8/layout/cycle6"/>
    <dgm:cxn modelId="{392895C0-4AD9-4A59-8831-7C18A54E9832}" type="presParOf" srcId="{78195602-975B-4A7E-9D46-DD44F434D3E5}" destId="{BACAB628-68A5-45FB-B82A-0D1ACB9D6B5E}" srcOrd="7" destOrd="0" presId="urn:microsoft.com/office/officeart/2005/8/layout/cycle6"/>
    <dgm:cxn modelId="{171C14DB-34E0-430D-9196-34D4C76BB1B6}" type="presParOf" srcId="{78195602-975B-4A7E-9D46-DD44F434D3E5}" destId="{F2259DDE-003F-4597-B8F1-CD0E8B74608E}" srcOrd="8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77985E0-EAEC-41C5-BBD7-6BDA7274CA87}" type="doc">
      <dgm:prSet loTypeId="urn:microsoft.com/office/officeart/2005/8/layout/cycle6" loCatId="cycl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mc:AlternateContent xmlns:mc="http://schemas.openxmlformats.org/markup-compatibility/2006">
      <mc:Choice xmlns:a14="http://schemas.microsoft.com/office/drawing/2010/main" Requires="a14">
        <dgm:pt modelId="{C047C1BD-C2DF-4EF1-8B38-E24EAAA8948A}">
          <dgm:prSet phldrT="[Text]" custT="1"/>
          <dgm:spPr/>
          <dgm:t>
            <a:bodyPr/>
            <a:lstStyle/>
            <a:p>
              <a:pPr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/>
                          </a:rPr>
                          <m:t>𝑥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/>
                          </a:rPr>
                          <m:t>2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  <a:ea typeface="Cambria Math"/>
                      </a:rPr>
                      <m:t>(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/>
                          </a:rPr>
                          <m:t>𝑠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/>
                          </a:rPr>
                          <m:t>2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  <a:ea typeface="Cambria Math"/>
                      </a:rPr>
                      <m:t>,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/>
                      </a:rPr>
                      <m:t>𝑝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/>
                      </a:rPr>
                      <m:t>)</m:t>
                    </m:r>
                  </m:oMath>
                </m:oMathPara>
              </a14:m>
              <a:endParaRPr lang="en-US" sz="2800" b="0" i="1" dirty="0">
                <a:latin typeface="Cambria Math"/>
                <a:ea typeface="Cambria Math"/>
              </a:endParaRPr>
            </a:p>
          </dgm:t>
        </dgm:pt>
      </mc:Choice>
      <mc:Fallback>
        <dgm:pt modelId="{C047C1BD-C2DF-4EF1-8B38-E24EAAA8948A}">
          <dgm:prSet phldrT="[Text]" custT="1"/>
          <dgm:spPr/>
          <dgm:t>
            <a:bodyPr/>
            <a:lstStyle/>
            <a:p>
              <a:pPr/>
              <a:r>
                <a:rPr lang="en-US" sz="2800" b="0" i="0">
                  <a:latin typeface="Cambria Math" panose="02040503050406030204" pitchFamily="18" charset="0"/>
                  <a:ea typeface="Cambria Math"/>
                </a:rPr>
                <a:t>𝑥_2 (𝑠_2,𝑝)</a:t>
              </a:r>
              <a:endParaRPr lang="en-US" sz="2800" b="0" i="1" dirty="0">
                <a:latin typeface="Cambria Math"/>
                <a:ea typeface="Cambria Math"/>
              </a:endParaRPr>
            </a:p>
          </dgm:t>
        </dgm:pt>
      </mc:Fallback>
    </mc:AlternateContent>
    <dgm:pt modelId="{506B6C46-0682-4776-9AF9-F40217EBE53D}" type="parTrans" cxnId="{E7BEEA9C-D005-4645-8EE8-36158220F6BE}">
      <dgm:prSet/>
      <dgm:spPr/>
      <dgm:t>
        <a:bodyPr/>
        <a:lstStyle/>
        <a:p>
          <a:endParaRPr lang="en-US"/>
        </a:p>
      </dgm:t>
    </dgm:pt>
    <dgm:pt modelId="{9D8ECE8E-709B-4A6C-B50B-15ACD2AD7F66}" type="sibTrans" cxnId="{E7BEEA9C-D005-4645-8EE8-36158220F6BE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>
      <mc:Choice xmlns:a14="http://schemas.microsoft.com/office/drawing/2010/main" Requires="a14">
        <dgm:pt modelId="{2341388C-2464-4984-9159-46230F701DC9}">
          <dgm:prSet phldrT="[Text]" custT="1"/>
          <dgm:spPr/>
          <dgm:t>
            <a:bodyPr/>
            <a:lstStyle/>
            <a:p>
              <a:pPr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/>
                          </a:rPr>
                          <m:t>𝑥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/>
                          </a:rPr>
                          <m:t>3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  <a:ea typeface="Cambria Math"/>
                      </a:rPr>
                      <m:t>(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/>
                          </a:rPr>
                          <m:t>𝑠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/>
                          </a:rPr>
                          <m:t>3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  <a:ea typeface="Cambria Math"/>
                      </a:rPr>
                      <m:t>,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/>
                      </a:rPr>
                      <m:t>𝑝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/>
                      </a:rPr>
                      <m:t>)</m:t>
                    </m:r>
                  </m:oMath>
                </m:oMathPara>
              </a14:m>
              <a:endParaRPr lang="en-US" sz="2800" b="0" i="1" dirty="0">
                <a:latin typeface="Cambria Math"/>
                <a:ea typeface="Cambria Math"/>
              </a:endParaRPr>
            </a:p>
          </dgm:t>
        </dgm:pt>
      </mc:Choice>
      <mc:Fallback>
        <dgm:pt modelId="{2341388C-2464-4984-9159-46230F701DC9}">
          <dgm:prSet phldrT="[Text]" custT="1"/>
          <dgm:spPr/>
          <dgm:t>
            <a:bodyPr/>
            <a:lstStyle/>
            <a:p>
              <a:pPr/>
              <a:r>
                <a:rPr lang="en-US" sz="2800" b="0" i="0">
                  <a:latin typeface="Cambria Math" panose="02040503050406030204" pitchFamily="18" charset="0"/>
                  <a:ea typeface="Cambria Math"/>
                </a:rPr>
                <a:t>𝑥_3 (𝑠_3,𝑝)</a:t>
              </a:r>
              <a:endParaRPr lang="en-US" sz="2800" b="0" i="1" dirty="0">
                <a:latin typeface="Cambria Math"/>
                <a:ea typeface="Cambria Math"/>
              </a:endParaRPr>
            </a:p>
          </dgm:t>
        </dgm:pt>
      </mc:Fallback>
    </mc:AlternateContent>
    <dgm:pt modelId="{E7E2503F-CF57-445F-9DA3-A0B297481DF1}" type="parTrans" cxnId="{2A7559E0-086E-4010-B329-A14E43683921}">
      <dgm:prSet/>
      <dgm:spPr/>
      <dgm:t>
        <a:bodyPr/>
        <a:lstStyle/>
        <a:p>
          <a:endParaRPr lang="en-US"/>
        </a:p>
      </dgm:t>
    </dgm:pt>
    <dgm:pt modelId="{02B9C037-0E19-4480-B461-6DB99768F9F1}" type="sibTrans" cxnId="{2A7559E0-086E-4010-B329-A14E43683921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>
      <mc:Choice xmlns:a14="http://schemas.microsoft.com/office/drawing/2010/main" Requires="a14">
        <dgm:pt modelId="{496A6526-5AC0-4714-AFDE-20D9C35905D6}">
          <dgm:prSet custT="1"/>
          <dgm:spPr/>
          <dgm:t>
            <a:bodyPr/>
            <a:lstStyle/>
            <a:p>
              <a:pPr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/>
                          </a:rPr>
                          <m:t>𝑥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/>
                          </a:rPr>
                          <m:t>1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  <a:ea typeface="Cambria Math"/>
                      </a:rPr>
                      <m:t>(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/>
                          </a:rPr>
                          <m:t>𝑠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/>
                          </a:rPr>
                          <m:t>1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  <a:ea typeface="Cambria Math"/>
                      </a:rPr>
                      <m:t>,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/>
                      </a:rPr>
                      <m:t>𝑝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/>
                      </a:rPr>
                      <m:t>)</m:t>
                    </m:r>
                  </m:oMath>
                </m:oMathPara>
              </a14:m>
              <a:endParaRPr lang="en-US" sz="2800" b="0" i="1" dirty="0">
                <a:latin typeface="Cambria Math"/>
                <a:ea typeface="Cambria Math"/>
              </a:endParaRPr>
            </a:p>
          </dgm:t>
        </dgm:pt>
      </mc:Choice>
      <mc:Fallback>
        <dgm:pt modelId="{496A6526-5AC0-4714-AFDE-20D9C35905D6}">
          <dgm:prSet custT="1"/>
          <dgm:spPr/>
          <dgm:t>
            <a:bodyPr/>
            <a:lstStyle/>
            <a:p>
              <a:pPr/>
              <a:r>
                <a:rPr lang="en-US" sz="2800" b="0" i="0">
                  <a:latin typeface="Cambria Math" panose="02040503050406030204" pitchFamily="18" charset="0"/>
                  <a:ea typeface="Cambria Math"/>
                </a:rPr>
                <a:t>𝑥_1 (𝑠_1,𝑝)</a:t>
              </a:r>
              <a:endParaRPr lang="en-US" sz="2800" b="0" i="1" dirty="0">
                <a:latin typeface="Cambria Math"/>
                <a:ea typeface="Cambria Math"/>
              </a:endParaRPr>
            </a:p>
          </dgm:t>
        </dgm:pt>
      </mc:Fallback>
    </mc:AlternateContent>
    <dgm:pt modelId="{C900C172-4E18-4AF3-8934-D96A252B9914}" type="parTrans" cxnId="{4E8C0935-EAA2-4EFC-B81A-5ED70B0DDB35}">
      <dgm:prSet/>
      <dgm:spPr/>
      <dgm:t>
        <a:bodyPr/>
        <a:lstStyle/>
        <a:p>
          <a:endParaRPr lang="en-US"/>
        </a:p>
      </dgm:t>
    </dgm:pt>
    <dgm:pt modelId="{3190D7A0-7D00-4615-9694-EE00740FBA11}" type="sibTrans" cxnId="{4E8C0935-EAA2-4EFC-B81A-5ED70B0DDB35}">
      <dgm:prSet/>
      <dgm:spPr/>
      <dgm:t>
        <a:bodyPr/>
        <a:lstStyle/>
        <a:p>
          <a:endParaRPr lang="en-US"/>
        </a:p>
      </dgm:t>
    </dgm:pt>
    <dgm:pt modelId="{78195602-975B-4A7E-9D46-DD44F434D3E5}" type="pres">
      <dgm:prSet presAssocID="{E77985E0-EAEC-41C5-BBD7-6BDA7274CA87}" presName="cycle" presStyleCnt="0">
        <dgm:presLayoutVars>
          <dgm:dir/>
          <dgm:resizeHandles val="exact"/>
        </dgm:presLayoutVars>
      </dgm:prSet>
      <dgm:spPr/>
    </dgm:pt>
    <dgm:pt modelId="{3AC40A5B-075E-4FBB-AC46-15FCA1F9233B}" type="pres">
      <dgm:prSet presAssocID="{496A6526-5AC0-4714-AFDE-20D9C35905D6}" presName="node" presStyleLbl="node1" presStyleIdx="0" presStyleCnt="3">
        <dgm:presLayoutVars>
          <dgm:bulletEnabled val="1"/>
        </dgm:presLayoutVars>
      </dgm:prSet>
      <dgm:spPr/>
    </dgm:pt>
    <dgm:pt modelId="{F7AC5041-FD38-453B-8490-527B77738DD0}" type="pres">
      <dgm:prSet presAssocID="{496A6526-5AC0-4714-AFDE-20D9C35905D6}" presName="spNode" presStyleCnt="0"/>
      <dgm:spPr/>
    </dgm:pt>
    <dgm:pt modelId="{FAB86BFD-0F3F-4E31-914D-20D624542D0A}" type="pres">
      <dgm:prSet presAssocID="{3190D7A0-7D00-4615-9694-EE00740FBA11}" presName="sibTrans" presStyleLbl="sibTrans1D1" presStyleIdx="0" presStyleCnt="3"/>
      <dgm:spPr/>
    </dgm:pt>
    <dgm:pt modelId="{14DDACFA-ED42-44B3-B557-A0B4D5CBE269}" type="pres">
      <dgm:prSet presAssocID="{C047C1BD-C2DF-4EF1-8B38-E24EAAA8948A}" presName="node" presStyleLbl="node1" presStyleIdx="1" presStyleCnt="3">
        <dgm:presLayoutVars>
          <dgm:bulletEnabled val="1"/>
        </dgm:presLayoutVars>
      </dgm:prSet>
      <dgm:spPr/>
    </dgm:pt>
    <dgm:pt modelId="{CBCB83B3-F2AC-4E5E-8ECC-7C458DD68E81}" type="pres">
      <dgm:prSet presAssocID="{C047C1BD-C2DF-4EF1-8B38-E24EAAA8948A}" presName="spNode" presStyleCnt="0"/>
      <dgm:spPr/>
    </dgm:pt>
    <dgm:pt modelId="{221FCBC4-7F57-4F04-80B4-DA2647F2F0FE}" type="pres">
      <dgm:prSet presAssocID="{9D8ECE8E-709B-4A6C-B50B-15ACD2AD7F66}" presName="sibTrans" presStyleLbl="sibTrans1D1" presStyleIdx="1" presStyleCnt="3"/>
      <dgm:spPr/>
    </dgm:pt>
    <dgm:pt modelId="{75D7B375-AAC2-4506-9D9F-FD4E12E3D25D}" type="pres">
      <dgm:prSet presAssocID="{2341388C-2464-4984-9159-46230F701DC9}" presName="node" presStyleLbl="node1" presStyleIdx="2" presStyleCnt="3">
        <dgm:presLayoutVars>
          <dgm:bulletEnabled val="1"/>
        </dgm:presLayoutVars>
      </dgm:prSet>
      <dgm:spPr/>
    </dgm:pt>
    <dgm:pt modelId="{BACAB628-68A5-45FB-B82A-0D1ACB9D6B5E}" type="pres">
      <dgm:prSet presAssocID="{2341388C-2464-4984-9159-46230F701DC9}" presName="spNode" presStyleCnt="0"/>
      <dgm:spPr/>
    </dgm:pt>
    <dgm:pt modelId="{F2259DDE-003F-4597-B8F1-CD0E8B74608E}" type="pres">
      <dgm:prSet presAssocID="{02B9C037-0E19-4480-B461-6DB99768F9F1}" presName="sibTrans" presStyleLbl="sibTrans1D1" presStyleIdx="2" presStyleCnt="3"/>
      <dgm:spPr/>
    </dgm:pt>
  </dgm:ptLst>
  <dgm:cxnLst>
    <dgm:cxn modelId="{4E8C0935-EAA2-4EFC-B81A-5ED70B0DDB35}" srcId="{E77985E0-EAEC-41C5-BBD7-6BDA7274CA87}" destId="{496A6526-5AC0-4714-AFDE-20D9C35905D6}" srcOrd="0" destOrd="0" parTransId="{C900C172-4E18-4AF3-8934-D96A252B9914}" sibTransId="{3190D7A0-7D00-4615-9694-EE00740FBA11}"/>
    <dgm:cxn modelId="{3886AE6A-C42A-48D3-A1CC-39BC600255A5}" type="presOf" srcId="{2341388C-2464-4984-9159-46230F701DC9}" destId="{75D7B375-AAC2-4506-9D9F-FD4E12E3D25D}" srcOrd="0" destOrd="0" presId="urn:microsoft.com/office/officeart/2005/8/layout/cycle6"/>
    <dgm:cxn modelId="{817AB54F-E6AD-4B50-B6C1-94405B1A3B8D}" type="presOf" srcId="{E77985E0-EAEC-41C5-BBD7-6BDA7274CA87}" destId="{78195602-975B-4A7E-9D46-DD44F434D3E5}" srcOrd="0" destOrd="0" presId="urn:microsoft.com/office/officeart/2005/8/layout/cycle6"/>
    <dgm:cxn modelId="{9D12D552-1C5C-4BBB-B4A4-93F1FDDF95C0}" type="presOf" srcId="{02B9C037-0E19-4480-B461-6DB99768F9F1}" destId="{F2259DDE-003F-4597-B8F1-CD0E8B74608E}" srcOrd="0" destOrd="0" presId="urn:microsoft.com/office/officeart/2005/8/layout/cycle6"/>
    <dgm:cxn modelId="{2B17BE59-BFBA-4A82-905B-7EA58830D032}" type="presOf" srcId="{9D8ECE8E-709B-4A6C-B50B-15ACD2AD7F66}" destId="{221FCBC4-7F57-4F04-80B4-DA2647F2F0FE}" srcOrd="0" destOrd="0" presId="urn:microsoft.com/office/officeart/2005/8/layout/cycle6"/>
    <dgm:cxn modelId="{4AC79394-3C3B-44D0-BEF8-D6D1C95E2FE9}" type="presOf" srcId="{496A6526-5AC0-4714-AFDE-20D9C35905D6}" destId="{3AC40A5B-075E-4FBB-AC46-15FCA1F9233B}" srcOrd="0" destOrd="0" presId="urn:microsoft.com/office/officeart/2005/8/layout/cycle6"/>
    <dgm:cxn modelId="{28BE1D97-3765-4853-849C-BD94B00E705F}" type="presOf" srcId="{3190D7A0-7D00-4615-9694-EE00740FBA11}" destId="{FAB86BFD-0F3F-4E31-914D-20D624542D0A}" srcOrd="0" destOrd="0" presId="urn:microsoft.com/office/officeart/2005/8/layout/cycle6"/>
    <dgm:cxn modelId="{E7BEEA9C-D005-4645-8EE8-36158220F6BE}" srcId="{E77985E0-EAEC-41C5-BBD7-6BDA7274CA87}" destId="{C047C1BD-C2DF-4EF1-8B38-E24EAAA8948A}" srcOrd="1" destOrd="0" parTransId="{506B6C46-0682-4776-9AF9-F40217EBE53D}" sibTransId="{9D8ECE8E-709B-4A6C-B50B-15ACD2AD7F66}"/>
    <dgm:cxn modelId="{2A7559E0-086E-4010-B329-A14E43683921}" srcId="{E77985E0-EAEC-41C5-BBD7-6BDA7274CA87}" destId="{2341388C-2464-4984-9159-46230F701DC9}" srcOrd="2" destOrd="0" parTransId="{E7E2503F-CF57-445F-9DA3-A0B297481DF1}" sibTransId="{02B9C037-0E19-4480-B461-6DB99768F9F1}"/>
    <dgm:cxn modelId="{A41F7AF2-7138-4B38-A792-7E93E0695CB6}" type="presOf" srcId="{C047C1BD-C2DF-4EF1-8B38-E24EAAA8948A}" destId="{14DDACFA-ED42-44B3-B557-A0B4D5CBE269}" srcOrd="0" destOrd="0" presId="urn:microsoft.com/office/officeart/2005/8/layout/cycle6"/>
    <dgm:cxn modelId="{A9BEEBF0-02C2-4075-A10B-A00614394C23}" type="presParOf" srcId="{78195602-975B-4A7E-9D46-DD44F434D3E5}" destId="{3AC40A5B-075E-4FBB-AC46-15FCA1F9233B}" srcOrd="0" destOrd="0" presId="urn:microsoft.com/office/officeart/2005/8/layout/cycle6"/>
    <dgm:cxn modelId="{B35773A1-3667-4E9B-80F4-4DA12109853D}" type="presParOf" srcId="{78195602-975B-4A7E-9D46-DD44F434D3E5}" destId="{F7AC5041-FD38-453B-8490-527B77738DD0}" srcOrd="1" destOrd="0" presId="urn:microsoft.com/office/officeart/2005/8/layout/cycle6"/>
    <dgm:cxn modelId="{5E091F62-411E-48DA-9F51-2235353E38E3}" type="presParOf" srcId="{78195602-975B-4A7E-9D46-DD44F434D3E5}" destId="{FAB86BFD-0F3F-4E31-914D-20D624542D0A}" srcOrd="2" destOrd="0" presId="urn:microsoft.com/office/officeart/2005/8/layout/cycle6"/>
    <dgm:cxn modelId="{8175A3C3-7709-43E3-9AB6-029A6B64A2A5}" type="presParOf" srcId="{78195602-975B-4A7E-9D46-DD44F434D3E5}" destId="{14DDACFA-ED42-44B3-B557-A0B4D5CBE269}" srcOrd="3" destOrd="0" presId="urn:microsoft.com/office/officeart/2005/8/layout/cycle6"/>
    <dgm:cxn modelId="{FA7A42AE-638F-4F94-9DC0-760BDA09FEBF}" type="presParOf" srcId="{78195602-975B-4A7E-9D46-DD44F434D3E5}" destId="{CBCB83B3-F2AC-4E5E-8ECC-7C458DD68E81}" srcOrd="4" destOrd="0" presId="urn:microsoft.com/office/officeart/2005/8/layout/cycle6"/>
    <dgm:cxn modelId="{5E2FE8B3-E070-4C63-AF72-F6DA9F09CC7A}" type="presParOf" srcId="{78195602-975B-4A7E-9D46-DD44F434D3E5}" destId="{221FCBC4-7F57-4F04-80B4-DA2647F2F0FE}" srcOrd="5" destOrd="0" presId="urn:microsoft.com/office/officeart/2005/8/layout/cycle6"/>
    <dgm:cxn modelId="{2A60B67E-741A-42AE-89A4-B4CFA046A02E}" type="presParOf" srcId="{78195602-975B-4A7E-9D46-DD44F434D3E5}" destId="{75D7B375-AAC2-4506-9D9F-FD4E12E3D25D}" srcOrd="6" destOrd="0" presId="urn:microsoft.com/office/officeart/2005/8/layout/cycle6"/>
    <dgm:cxn modelId="{392895C0-4AD9-4A59-8831-7C18A54E9832}" type="presParOf" srcId="{78195602-975B-4A7E-9D46-DD44F434D3E5}" destId="{BACAB628-68A5-45FB-B82A-0D1ACB9D6B5E}" srcOrd="7" destOrd="0" presId="urn:microsoft.com/office/officeart/2005/8/layout/cycle6"/>
    <dgm:cxn modelId="{171C14DB-34E0-430D-9196-34D4C76BB1B6}" type="presParOf" srcId="{78195602-975B-4A7E-9D46-DD44F434D3E5}" destId="{F2259DDE-003F-4597-B8F1-CD0E8B74608E}" srcOrd="8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77985E0-EAEC-41C5-BBD7-6BDA7274CA87}" type="doc">
      <dgm:prSet loTypeId="urn:microsoft.com/office/officeart/2005/8/layout/cycle6" loCatId="cycl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C047C1BD-C2DF-4EF1-8B38-E24EAAA8948A}">
      <dgm:prSet phldrT="[Text]" custT="1"/>
      <dgm:spPr>
        <a:blipFill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506B6C46-0682-4776-9AF9-F40217EBE53D}" type="parTrans" cxnId="{E7BEEA9C-D005-4645-8EE8-36158220F6BE}">
      <dgm:prSet/>
      <dgm:spPr/>
      <dgm:t>
        <a:bodyPr/>
        <a:lstStyle/>
        <a:p>
          <a:endParaRPr lang="en-US"/>
        </a:p>
      </dgm:t>
    </dgm:pt>
    <dgm:pt modelId="{9D8ECE8E-709B-4A6C-B50B-15ACD2AD7F66}" type="sibTrans" cxnId="{E7BEEA9C-D005-4645-8EE8-36158220F6BE}">
      <dgm:prSet/>
      <dgm:spPr/>
      <dgm:t>
        <a:bodyPr/>
        <a:lstStyle/>
        <a:p>
          <a:endParaRPr lang="en-US"/>
        </a:p>
      </dgm:t>
    </dgm:pt>
    <dgm:pt modelId="{2341388C-2464-4984-9159-46230F701DC9}">
      <dgm:prSet phldrT="[Text]" custT="1"/>
      <dgm:spPr>
        <a:blipFill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E7E2503F-CF57-445F-9DA3-A0B297481DF1}" type="parTrans" cxnId="{2A7559E0-086E-4010-B329-A14E43683921}">
      <dgm:prSet/>
      <dgm:spPr/>
      <dgm:t>
        <a:bodyPr/>
        <a:lstStyle/>
        <a:p>
          <a:endParaRPr lang="en-US"/>
        </a:p>
      </dgm:t>
    </dgm:pt>
    <dgm:pt modelId="{02B9C037-0E19-4480-B461-6DB99768F9F1}" type="sibTrans" cxnId="{2A7559E0-086E-4010-B329-A14E43683921}">
      <dgm:prSet/>
      <dgm:spPr/>
      <dgm:t>
        <a:bodyPr/>
        <a:lstStyle/>
        <a:p>
          <a:endParaRPr lang="en-US"/>
        </a:p>
      </dgm:t>
    </dgm:pt>
    <dgm:pt modelId="{496A6526-5AC0-4714-AFDE-20D9C35905D6}">
      <dgm:prSet custT="1"/>
      <dgm:spPr>
        <a:blipFill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C900C172-4E18-4AF3-8934-D96A252B9914}" type="parTrans" cxnId="{4E8C0935-EAA2-4EFC-B81A-5ED70B0DDB35}">
      <dgm:prSet/>
      <dgm:spPr/>
      <dgm:t>
        <a:bodyPr/>
        <a:lstStyle/>
        <a:p>
          <a:endParaRPr lang="en-US"/>
        </a:p>
      </dgm:t>
    </dgm:pt>
    <dgm:pt modelId="{3190D7A0-7D00-4615-9694-EE00740FBA11}" type="sibTrans" cxnId="{4E8C0935-EAA2-4EFC-B81A-5ED70B0DDB35}">
      <dgm:prSet/>
      <dgm:spPr/>
      <dgm:t>
        <a:bodyPr/>
        <a:lstStyle/>
        <a:p>
          <a:endParaRPr lang="en-US"/>
        </a:p>
      </dgm:t>
    </dgm:pt>
    <dgm:pt modelId="{78195602-975B-4A7E-9D46-DD44F434D3E5}" type="pres">
      <dgm:prSet presAssocID="{E77985E0-EAEC-41C5-BBD7-6BDA7274CA87}" presName="cycle" presStyleCnt="0">
        <dgm:presLayoutVars>
          <dgm:dir/>
          <dgm:resizeHandles val="exact"/>
        </dgm:presLayoutVars>
      </dgm:prSet>
      <dgm:spPr/>
    </dgm:pt>
    <dgm:pt modelId="{3AC40A5B-075E-4FBB-AC46-15FCA1F9233B}" type="pres">
      <dgm:prSet presAssocID="{496A6526-5AC0-4714-AFDE-20D9C35905D6}" presName="node" presStyleLbl="node1" presStyleIdx="0" presStyleCnt="3">
        <dgm:presLayoutVars>
          <dgm:bulletEnabled val="1"/>
        </dgm:presLayoutVars>
      </dgm:prSet>
      <dgm:spPr/>
    </dgm:pt>
    <dgm:pt modelId="{F7AC5041-FD38-453B-8490-527B77738DD0}" type="pres">
      <dgm:prSet presAssocID="{496A6526-5AC0-4714-AFDE-20D9C35905D6}" presName="spNode" presStyleCnt="0"/>
      <dgm:spPr/>
    </dgm:pt>
    <dgm:pt modelId="{FAB86BFD-0F3F-4E31-914D-20D624542D0A}" type="pres">
      <dgm:prSet presAssocID="{3190D7A0-7D00-4615-9694-EE00740FBA11}" presName="sibTrans" presStyleLbl="sibTrans1D1" presStyleIdx="0" presStyleCnt="3"/>
      <dgm:spPr/>
    </dgm:pt>
    <dgm:pt modelId="{14DDACFA-ED42-44B3-B557-A0B4D5CBE269}" type="pres">
      <dgm:prSet presAssocID="{C047C1BD-C2DF-4EF1-8B38-E24EAAA8948A}" presName="node" presStyleLbl="node1" presStyleIdx="1" presStyleCnt="3">
        <dgm:presLayoutVars>
          <dgm:bulletEnabled val="1"/>
        </dgm:presLayoutVars>
      </dgm:prSet>
      <dgm:spPr/>
    </dgm:pt>
    <dgm:pt modelId="{CBCB83B3-F2AC-4E5E-8ECC-7C458DD68E81}" type="pres">
      <dgm:prSet presAssocID="{C047C1BD-C2DF-4EF1-8B38-E24EAAA8948A}" presName="spNode" presStyleCnt="0"/>
      <dgm:spPr/>
    </dgm:pt>
    <dgm:pt modelId="{221FCBC4-7F57-4F04-80B4-DA2647F2F0FE}" type="pres">
      <dgm:prSet presAssocID="{9D8ECE8E-709B-4A6C-B50B-15ACD2AD7F66}" presName="sibTrans" presStyleLbl="sibTrans1D1" presStyleIdx="1" presStyleCnt="3"/>
      <dgm:spPr/>
    </dgm:pt>
    <dgm:pt modelId="{75D7B375-AAC2-4506-9D9F-FD4E12E3D25D}" type="pres">
      <dgm:prSet presAssocID="{2341388C-2464-4984-9159-46230F701DC9}" presName="node" presStyleLbl="node1" presStyleIdx="2" presStyleCnt="3">
        <dgm:presLayoutVars>
          <dgm:bulletEnabled val="1"/>
        </dgm:presLayoutVars>
      </dgm:prSet>
      <dgm:spPr/>
    </dgm:pt>
    <dgm:pt modelId="{BACAB628-68A5-45FB-B82A-0D1ACB9D6B5E}" type="pres">
      <dgm:prSet presAssocID="{2341388C-2464-4984-9159-46230F701DC9}" presName="spNode" presStyleCnt="0"/>
      <dgm:spPr/>
    </dgm:pt>
    <dgm:pt modelId="{F2259DDE-003F-4597-B8F1-CD0E8B74608E}" type="pres">
      <dgm:prSet presAssocID="{02B9C037-0E19-4480-B461-6DB99768F9F1}" presName="sibTrans" presStyleLbl="sibTrans1D1" presStyleIdx="2" presStyleCnt="3"/>
      <dgm:spPr/>
    </dgm:pt>
  </dgm:ptLst>
  <dgm:cxnLst>
    <dgm:cxn modelId="{4E8C0935-EAA2-4EFC-B81A-5ED70B0DDB35}" srcId="{E77985E0-EAEC-41C5-BBD7-6BDA7274CA87}" destId="{496A6526-5AC0-4714-AFDE-20D9C35905D6}" srcOrd="0" destOrd="0" parTransId="{C900C172-4E18-4AF3-8934-D96A252B9914}" sibTransId="{3190D7A0-7D00-4615-9694-EE00740FBA11}"/>
    <dgm:cxn modelId="{3886AE6A-C42A-48D3-A1CC-39BC600255A5}" type="presOf" srcId="{2341388C-2464-4984-9159-46230F701DC9}" destId="{75D7B375-AAC2-4506-9D9F-FD4E12E3D25D}" srcOrd="0" destOrd="0" presId="urn:microsoft.com/office/officeart/2005/8/layout/cycle6"/>
    <dgm:cxn modelId="{817AB54F-E6AD-4B50-B6C1-94405B1A3B8D}" type="presOf" srcId="{E77985E0-EAEC-41C5-BBD7-6BDA7274CA87}" destId="{78195602-975B-4A7E-9D46-DD44F434D3E5}" srcOrd="0" destOrd="0" presId="urn:microsoft.com/office/officeart/2005/8/layout/cycle6"/>
    <dgm:cxn modelId="{9D12D552-1C5C-4BBB-B4A4-93F1FDDF95C0}" type="presOf" srcId="{02B9C037-0E19-4480-B461-6DB99768F9F1}" destId="{F2259DDE-003F-4597-B8F1-CD0E8B74608E}" srcOrd="0" destOrd="0" presId="urn:microsoft.com/office/officeart/2005/8/layout/cycle6"/>
    <dgm:cxn modelId="{2B17BE59-BFBA-4A82-905B-7EA58830D032}" type="presOf" srcId="{9D8ECE8E-709B-4A6C-B50B-15ACD2AD7F66}" destId="{221FCBC4-7F57-4F04-80B4-DA2647F2F0FE}" srcOrd="0" destOrd="0" presId="urn:microsoft.com/office/officeart/2005/8/layout/cycle6"/>
    <dgm:cxn modelId="{4AC79394-3C3B-44D0-BEF8-D6D1C95E2FE9}" type="presOf" srcId="{496A6526-5AC0-4714-AFDE-20D9C35905D6}" destId="{3AC40A5B-075E-4FBB-AC46-15FCA1F9233B}" srcOrd="0" destOrd="0" presId="urn:microsoft.com/office/officeart/2005/8/layout/cycle6"/>
    <dgm:cxn modelId="{28BE1D97-3765-4853-849C-BD94B00E705F}" type="presOf" srcId="{3190D7A0-7D00-4615-9694-EE00740FBA11}" destId="{FAB86BFD-0F3F-4E31-914D-20D624542D0A}" srcOrd="0" destOrd="0" presId="urn:microsoft.com/office/officeart/2005/8/layout/cycle6"/>
    <dgm:cxn modelId="{E7BEEA9C-D005-4645-8EE8-36158220F6BE}" srcId="{E77985E0-EAEC-41C5-BBD7-6BDA7274CA87}" destId="{C047C1BD-C2DF-4EF1-8B38-E24EAAA8948A}" srcOrd="1" destOrd="0" parTransId="{506B6C46-0682-4776-9AF9-F40217EBE53D}" sibTransId="{9D8ECE8E-709B-4A6C-B50B-15ACD2AD7F66}"/>
    <dgm:cxn modelId="{2A7559E0-086E-4010-B329-A14E43683921}" srcId="{E77985E0-EAEC-41C5-BBD7-6BDA7274CA87}" destId="{2341388C-2464-4984-9159-46230F701DC9}" srcOrd="2" destOrd="0" parTransId="{E7E2503F-CF57-445F-9DA3-A0B297481DF1}" sibTransId="{02B9C037-0E19-4480-B461-6DB99768F9F1}"/>
    <dgm:cxn modelId="{A41F7AF2-7138-4B38-A792-7E93E0695CB6}" type="presOf" srcId="{C047C1BD-C2DF-4EF1-8B38-E24EAAA8948A}" destId="{14DDACFA-ED42-44B3-B557-A0B4D5CBE269}" srcOrd="0" destOrd="0" presId="urn:microsoft.com/office/officeart/2005/8/layout/cycle6"/>
    <dgm:cxn modelId="{A9BEEBF0-02C2-4075-A10B-A00614394C23}" type="presParOf" srcId="{78195602-975B-4A7E-9D46-DD44F434D3E5}" destId="{3AC40A5B-075E-4FBB-AC46-15FCA1F9233B}" srcOrd="0" destOrd="0" presId="urn:microsoft.com/office/officeart/2005/8/layout/cycle6"/>
    <dgm:cxn modelId="{B35773A1-3667-4E9B-80F4-4DA12109853D}" type="presParOf" srcId="{78195602-975B-4A7E-9D46-DD44F434D3E5}" destId="{F7AC5041-FD38-453B-8490-527B77738DD0}" srcOrd="1" destOrd="0" presId="urn:microsoft.com/office/officeart/2005/8/layout/cycle6"/>
    <dgm:cxn modelId="{5E091F62-411E-48DA-9F51-2235353E38E3}" type="presParOf" srcId="{78195602-975B-4A7E-9D46-DD44F434D3E5}" destId="{FAB86BFD-0F3F-4E31-914D-20D624542D0A}" srcOrd="2" destOrd="0" presId="urn:microsoft.com/office/officeart/2005/8/layout/cycle6"/>
    <dgm:cxn modelId="{8175A3C3-7709-43E3-9AB6-029A6B64A2A5}" type="presParOf" srcId="{78195602-975B-4A7E-9D46-DD44F434D3E5}" destId="{14DDACFA-ED42-44B3-B557-A0B4D5CBE269}" srcOrd="3" destOrd="0" presId="urn:microsoft.com/office/officeart/2005/8/layout/cycle6"/>
    <dgm:cxn modelId="{FA7A42AE-638F-4F94-9DC0-760BDA09FEBF}" type="presParOf" srcId="{78195602-975B-4A7E-9D46-DD44F434D3E5}" destId="{CBCB83B3-F2AC-4E5E-8ECC-7C458DD68E81}" srcOrd="4" destOrd="0" presId="urn:microsoft.com/office/officeart/2005/8/layout/cycle6"/>
    <dgm:cxn modelId="{5E2FE8B3-E070-4C63-AF72-F6DA9F09CC7A}" type="presParOf" srcId="{78195602-975B-4A7E-9D46-DD44F434D3E5}" destId="{221FCBC4-7F57-4F04-80B4-DA2647F2F0FE}" srcOrd="5" destOrd="0" presId="urn:microsoft.com/office/officeart/2005/8/layout/cycle6"/>
    <dgm:cxn modelId="{2A60B67E-741A-42AE-89A4-B4CFA046A02E}" type="presParOf" srcId="{78195602-975B-4A7E-9D46-DD44F434D3E5}" destId="{75D7B375-AAC2-4506-9D9F-FD4E12E3D25D}" srcOrd="6" destOrd="0" presId="urn:microsoft.com/office/officeart/2005/8/layout/cycle6"/>
    <dgm:cxn modelId="{392895C0-4AD9-4A59-8831-7C18A54E9832}" type="presParOf" srcId="{78195602-975B-4A7E-9D46-DD44F434D3E5}" destId="{BACAB628-68A5-45FB-B82A-0D1ACB9D6B5E}" srcOrd="7" destOrd="0" presId="urn:microsoft.com/office/officeart/2005/8/layout/cycle6"/>
    <dgm:cxn modelId="{171C14DB-34E0-430D-9196-34D4C76BB1B6}" type="presParOf" srcId="{78195602-975B-4A7E-9D46-DD44F434D3E5}" destId="{F2259DDE-003F-4597-B8F1-CD0E8B74608E}" srcOrd="8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77985E0-EAEC-41C5-BBD7-6BDA7274CA87}" type="doc">
      <dgm:prSet loTypeId="urn:microsoft.com/office/officeart/2005/8/layout/cycle6" loCatId="cycl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mc:AlternateContent xmlns:mc="http://schemas.openxmlformats.org/markup-compatibility/2006">
      <mc:Choice xmlns:a14="http://schemas.microsoft.com/office/drawing/2010/main" Requires="a14">
        <dgm:pt modelId="{C047C1BD-C2DF-4EF1-8B38-E24EAAA8948A}">
          <dgm:prSet phldrT="[Text]" custT="1"/>
          <dgm:spPr/>
          <dgm:t>
            <a:bodyPr/>
            <a:lstStyle/>
            <a:p>
              <a:pPr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/>
                          </a:rPr>
                          <m:t>𝑥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/>
                          </a:rPr>
                          <m:t>2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  <a:ea typeface="Cambria Math"/>
                      </a:rPr>
                      <m:t>(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/>
                          </a:rPr>
                          <m:t>𝑠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/>
                          </a:rPr>
                          <m:t>2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  <a:ea typeface="Cambria Math"/>
                      </a:rPr>
                      <m:t>,</m:t>
                    </m:r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/>
                      </a:rPr>
                      <m:t>𝑝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/>
                      </a:rPr>
                      <m:t>)</m:t>
                    </m:r>
                  </m:oMath>
                </m:oMathPara>
              </a14:m>
              <a:endParaRPr lang="en-US" sz="2800" b="0" i="1" dirty="0">
                <a:latin typeface="Cambria Math"/>
                <a:ea typeface="Cambria Math"/>
              </a:endParaRPr>
            </a:p>
          </dgm:t>
        </dgm:pt>
      </mc:Choice>
      <mc:Fallback>
        <dgm:pt modelId="{C047C1BD-C2DF-4EF1-8B38-E24EAAA8948A}">
          <dgm:prSet phldrT="[Text]" custT="1"/>
          <dgm:spPr/>
          <dgm:t>
            <a:bodyPr/>
            <a:lstStyle/>
            <a:p>
              <a:pPr/>
              <a:r>
                <a:rPr lang="en-US" sz="2800" b="0" i="0">
                  <a:latin typeface="Cambria Math" panose="02040503050406030204" pitchFamily="18" charset="0"/>
                  <a:ea typeface="Cambria Math"/>
                </a:rPr>
                <a:t>𝑥_2 (𝑠_2,</a:t>
              </a:r>
              <a:r>
                <a:rPr lang="en-US" sz="2800" b="0" i="0">
                  <a:solidFill>
                    <a:srgbClr val="FF0000"/>
                  </a:solidFill>
                  <a:latin typeface="Cambria Math" panose="02040503050406030204" pitchFamily="18" charset="0"/>
                  <a:ea typeface="Cambria Math"/>
                </a:rPr>
                <a:t>𝑝</a:t>
              </a:r>
              <a:r>
                <a:rPr lang="en-US" sz="2800" b="0" i="0">
                  <a:latin typeface="Cambria Math" panose="02040503050406030204" pitchFamily="18" charset="0"/>
                  <a:ea typeface="Cambria Math"/>
                </a:rPr>
                <a:t>)</a:t>
              </a:r>
              <a:endParaRPr lang="en-US" sz="2800" b="0" i="1" dirty="0">
                <a:latin typeface="Cambria Math"/>
                <a:ea typeface="Cambria Math"/>
              </a:endParaRPr>
            </a:p>
          </dgm:t>
        </dgm:pt>
      </mc:Fallback>
    </mc:AlternateContent>
    <dgm:pt modelId="{506B6C46-0682-4776-9AF9-F40217EBE53D}" type="parTrans" cxnId="{E7BEEA9C-D005-4645-8EE8-36158220F6BE}">
      <dgm:prSet/>
      <dgm:spPr/>
      <dgm:t>
        <a:bodyPr/>
        <a:lstStyle/>
        <a:p>
          <a:endParaRPr lang="en-US"/>
        </a:p>
      </dgm:t>
    </dgm:pt>
    <dgm:pt modelId="{9D8ECE8E-709B-4A6C-B50B-15ACD2AD7F66}" type="sibTrans" cxnId="{E7BEEA9C-D005-4645-8EE8-36158220F6BE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>
      <mc:Choice xmlns:a14="http://schemas.microsoft.com/office/drawing/2010/main" Requires="a14">
        <dgm:pt modelId="{2341388C-2464-4984-9159-46230F701DC9}">
          <dgm:prSet phldrT="[Text]" custT="1"/>
          <dgm:spPr/>
          <dgm:t>
            <a:bodyPr/>
            <a:lstStyle/>
            <a:p>
              <a:pPr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/>
                          </a:rPr>
                          <m:t>𝑥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/>
                          </a:rPr>
                          <m:t>3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  <a:ea typeface="Cambria Math"/>
                      </a:rPr>
                      <m:t>(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/>
                          </a:rPr>
                          <m:t>𝑠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/>
                          </a:rPr>
                          <m:t>3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  <a:ea typeface="Cambria Math"/>
                      </a:rPr>
                      <m:t>,</m:t>
                    </m:r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/>
                      </a:rPr>
                      <m:t>𝑝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/>
                      </a:rPr>
                      <m:t>)</m:t>
                    </m:r>
                  </m:oMath>
                </m:oMathPara>
              </a14:m>
              <a:endParaRPr lang="en-US" sz="2800" b="0" i="1" dirty="0">
                <a:latin typeface="Cambria Math"/>
                <a:ea typeface="Cambria Math"/>
              </a:endParaRPr>
            </a:p>
          </dgm:t>
        </dgm:pt>
      </mc:Choice>
      <mc:Fallback>
        <dgm:pt modelId="{2341388C-2464-4984-9159-46230F701DC9}">
          <dgm:prSet phldrT="[Text]" custT="1"/>
          <dgm:spPr/>
          <dgm:t>
            <a:bodyPr/>
            <a:lstStyle/>
            <a:p>
              <a:pPr/>
              <a:r>
                <a:rPr lang="en-US" sz="2800" b="0" i="0">
                  <a:latin typeface="Cambria Math" panose="02040503050406030204" pitchFamily="18" charset="0"/>
                  <a:ea typeface="Cambria Math"/>
                </a:rPr>
                <a:t>𝑥_3 (𝑠_3,</a:t>
              </a:r>
              <a:r>
                <a:rPr lang="en-US" sz="2800" b="0" i="0">
                  <a:solidFill>
                    <a:srgbClr val="FF0000"/>
                  </a:solidFill>
                  <a:latin typeface="Cambria Math" panose="02040503050406030204" pitchFamily="18" charset="0"/>
                  <a:ea typeface="Cambria Math"/>
                </a:rPr>
                <a:t>𝑝</a:t>
              </a:r>
              <a:r>
                <a:rPr lang="en-US" sz="2800" b="0" i="0">
                  <a:latin typeface="Cambria Math" panose="02040503050406030204" pitchFamily="18" charset="0"/>
                  <a:ea typeface="Cambria Math"/>
                </a:rPr>
                <a:t>)</a:t>
              </a:r>
              <a:endParaRPr lang="en-US" sz="2800" b="0" i="1" dirty="0">
                <a:latin typeface="Cambria Math"/>
                <a:ea typeface="Cambria Math"/>
              </a:endParaRPr>
            </a:p>
          </dgm:t>
        </dgm:pt>
      </mc:Fallback>
    </mc:AlternateContent>
    <dgm:pt modelId="{E7E2503F-CF57-445F-9DA3-A0B297481DF1}" type="parTrans" cxnId="{2A7559E0-086E-4010-B329-A14E43683921}">
      <dgm:prSet/>
      <dgm:spPr/>
      <dgm:t>
        <a:bodyPr/>
        <a:lstStyle/>
        <a:p>
          <a:endParaRPr lang="en-US"/>
        </a:p>
      </dgm:t>
    </dgm:pt>
    <dgm:pt modelId="{02B9C037-0E19-4480-B461-6DB99768F9F1}" type="sibTrans" cxnId="{2A7559E0-086E-4010-B329-A14E43683921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>
      <mc:Choice xmlns:a14="http://schemas.microsoft.com/office/drawing/2010/main" Requires="a14">
        <dgm:pt modelId="{496A6526-5AC0-4714-AFDE-20D9C35905D6}">
          <dgm:prSet custT="1"/>
          <dgm:spPr/>
          <dgm:t>
            <a:bodyPr/>
            <a:lstStyle/>
            <a:p>
              <a:pPr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/>
                          </a:rPr>
                          <m:t>𝑥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/>
                          </a:rPr>
                          <m:t>1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  <a:ea typeface="Cambria Math"/>
                      </a:rPr>
                      <m:t>(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/>
                          </a:rPr>
                          <m:t>𝑠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/>
                          </a:rPr>
                          <m:t>1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  <a:ea typeface="Cambria Math"/>
                      </a:rPr>
                      <m:t>,</m:t>
                    </m:r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/>
                      </a:rPr>
                      <m:t>𝑝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/>
                      </a:rPr>
                      <m:t>)</m:t>
                    </m:r>
                  </m:oMath>
                </m:oMathPara>
              </a14:m>
              <a:endParaRPr lang="en-US" sz="2800" b="0" i="1" dirty="0">
                <a:latin typeface="Cambria Math"/>
                <a:ea typeface="Cambria Math"/>
              </a:endParaRPr>
            </a:p>
          </dgm:t>
        </dgm:pt>
      </mc:Choice>
      <mc:Fallback>
        <dgm:pt modelId="{496A6526-5AC0-4714-AFDE-20D9C35905D6}">
          <dgm:prSet custT="1"/>
          <dgm:spPr/>
          <dgm:t>
            <a:bodyPr/>
            <a:lstStyle/>
            <a:p>
              <a:pPr/>
              <a:r>
                <a:rPr lang="en-US" sz="2800" b="0" i="0">
                  <a:latin typeface="Cambria Math" panose="02040503050406030204" pitchFamily="18" charset="0"/>
                  <a:ea typeface="Cambria Math"/>
                </a:rPr>
                <a:t>𝑥_1 (𝑠_1,</a:t>
              </a:r>
              <a:r>
                <a:rPr lang="en-US" sz="2800" b="0" i="0">
                  <a:solidFill>
                    <a:srgbClr val="FF0000"/>
                  </a:solidFill>
                  <a:latin typeface="Cambria Math" panose="02040503050406030204" pitchFamily="18" charset="0"/>
                  <a:ea typeface="Cambria Math"/>
                </a:rPr>
                <a:t>𝑝</a:t>
              </a:r>
              <a:r>
                <a:rPr lang="en-US" sz="2800" b="0" i="0">
                  <a:latin typeface="Cambria Math" panose="02040503050406030204" pitchFamily="18" charset="0"/>
                  <a:ea typeface="Cambria Math"/>
                </a:rPr>
                <a:t>)</a:t>
              </a:r>
              <a:endParaRPr lang="en-US" sz="2800" b="0" i="1" dirty="0">
                <a:latin typeface="Cambria Math"/>
                <a:ea typeface="Cambria Math"/>
              </a:endParaRPr>
            </a:p>
          </dgm:t>
        </dgm:pt>
      </mc:Fallback>
    </mc:AlternateContent>
    <dgm:pt modelId="{C900C172-4E18-4AF3-8934-D96A252B9914}" type="parTrans" cxnId="{4E8C0935-EAA2-4EFC-B81A-5ED70B0DDB35}">
      <dgm:prSet/>
      <dgm:spPr/>
      <dgm:t>
        <a:bodyPr/>
        <a:lstStyle/>
        <a:p>
          <a:endParaRPr lang="en-US"/>
        </a:p>
      </dgm:t>
    </dgm:pt>
    <dgm:pt modelId="{3190D7A0-7D00-4615-9694-EE00740FBA11}" type="sibTrans" cxnId="{4E8C0935-EAA2-4EFC-B81A-5ED70B0DDB35}">
      <dgm:prSet/>
      <dgm:spPr/>
      <dgm:t>
        <a:bodyPr/>
        <a:lstStyle/>
        <a:p>
          <a:endParaRPr lang="en-US"/>
        </a:p>
      </dgm:t>
    </dgm:pt>
    <dgm:pt modelId="{78195602-975B-4A7E-9D46-DD44F434D3E5}" type="pres">
      <dgm:prSet presAssocID="{E77985E0-EAEC-41C5-BBD7-6BDA7274CA87}" presName="cycle" presStyleCnt="0">
        <dgm:presLayoutVars>
          <dgm:dir/>
          <dgm:resizeHandles val="exact"/>
        </dgm:presLayoutVars>
      </dgm:prSet>
      <dgm:spPr/>
    </dgm:pt>
    <dgm:pt modelId="{3AC40A5B-075E-4FBB-AC46-15FCA1F9233B}" type="pres">
      <dgm:prSet presAssocID="{496A6526-5AC0-4714-AFDE-20D9C35905D6}" presName="node" presStyleLbl="node1" presStyleIdx="0" presStyleCnt="3">
        <dgm:presLayoutVars>
          <dgm:bulletEnabled val="1"/>
        </dgm:presLayoutVars>
      </dgm:prSet>
      <dgm:spPr/>
    </dgm:pt>
    <dgm:pt modelId="{F7AC5041-FD38-453B-8490-527B77738DD0}" type="pres">
      <dgm:prSet presAssocID="{496A6526-5AC0-4714-AFDE-20D9C35905D6}" presName="spNode" presStyleCnt="0"/>
      <dgm:spPr/>
    </dgm:pt>
    <dgm:pt modelId="{FAB86BFD-0F3F-4E31-914D-20D624542D0A}" type="pres">
      <dgm:prSet presAssocID="{3190D7A0-7D00-4615-9694-EE00740FBA11}" presName="sibTrans" presStyleLbl="sibTrans1D1" presStyleIdx="0" presStyleCnt="3"/>
      <dgm:spPr/>
    </dgm:pt>
    <dgm:pt modelId="{14DDACFA-ED42-44B3-B557-A0B4D5CBE269}" type="pres">
      <dgm:prSet presAssocID="{C047C1BD-C2DF-4EF1-8B38-E24EAAA8948A}" presName="node" presStyleLbl="node1" presStyleIdx="1" presStyleCnt="3">
        <dgm:presLayoutVars>
          <dgm:bulletEnabled val="1"/>
        </dgm:presLayoutVars>
      </dgm:prSet>
      <dgm:spPr/>
    </dgm:pt>
    <dgm:pt modelId="{CBCB83B3-F2AC-4E5E-8ECC-7C458DD68E81}" type="pres">
      <dgm:prSet presAssocID="{C047C1BD-C2DF-4EF1-8B38-E24EAAA8948A}" presName="spNode" presStyleCnt="0"/>
      <dgm:spPr/>
    </dgm:pt>
    <dgm:pt modelId="{221FCBC4-7F57-4F04-80B4-DA2647F2F0FE}" type="pres">
      <dgm:prSet presAssocID="{9D8ECE8E-709B-4A6C-B50B-15ACD2AD7F66}" presName="sibTrans" presStyleLbl="sibTrans1D1" presStyleIdx="1" presStyleCnt="3"/>
      <dgm:spPr/>
    </dgm:pt>
    <dgm:pt modelId="{75D7B375-AAC2-4506-9D9F-FD4E12E3D25D}" type="pres">
      <dgm:prSet presAssocID="{2341388C-2464-4984-9159-46230F701DC9}" presName="node" presStyleLbl="node1" presStyleIdx="2" presStyleCnt="3">
        <dgm:presLayoutVars>
          <dgm:bulletEnabled val="1"/>
        </dgm:presLayoutVars>
      </dgm:prSet>
      <dgm:spPr/>
    </dgm:pt>
    <dgm:pt modelId="{BACAB628-68A5-45FB-B82A-0D1ACB9D6B5E}" type="pres">
      <dgm:prSet presAssocID="{2341388C-2464-4984-9159-46230F701DC9}" presName="spNode" presStyleCnt="0"/>
      <dgm:spPr/>
    </dgm:pt>
    <dgm:pt modelId="{F2259DDE-003F-4597-B8F1-CD0E8B74608E}" type="pres">
      <dgm:prSet presAssocID="{02B9C037-0E19-4480-B461-6DB99768F9F1}" presName="sibTrans" presStyleLbl="sibTrans1D1" presStyleIdx="2" presStyleCnt="3"/>
      <dgm:spPr/>
    </dgm:pt>
  </dgm:ptLst>
  <dgm:cxnLst>
    <dgm:cxn modelId="{4E8C0935-EAA2-4EFC-B81A-5ED70B0DDB35}" srcId="{E77985E0-EAEC-41C5-BBD7-6BDA7274CA87}" destId="{496A6526-5AC0-4714-AFDE-20D9C35905D6}" srcOrd="0" destOrd="0" parTransId="{C900C172-4E18-4AF3-8934-D96A252B9914}" sibTransId="{3190D7A0-7D00-4615-9694-EE00740FBA11}"/>
    <dgm:cxn modelId="{3886AE6A-C42A-48D3-A1CC-39BC600255A5}" type="presOf" srcId="{2341388C-2464-4984-9159-46230F701DC9}" destId="{75D7B375-AAC2-4506-9D9F-FD4E12E3D25D}" srcOrd="0" destOrd="0" presId="urn:microsoft.com/office/officeart/2005/8/layout/cycle6"/>
    <dgm:cxn modelId="{817AB54F-E6AD-4B50-B6C1-94405B1A3B8D}" type="presOf" srcId="{E77985E0-EAEC-41C5-BBD7-6BDA7274CA87}" destId="{78195602-975B-4A7E-9D46-DD44F434D3E5}" srcOrd="0" destOrd="0" presId="urn:microsoft.com/office/officeart/2005/8/layout/cycle6"/>
    <dgm:cxn modelId="{9D12D552-1C5C-4BBB-B4A4-93F1FDDF95C0}" type="presOf" srcId="{02B9C037-0E19-4480-B461-6DB99768F9F1}" destId="{F2259DDE-003F-4597-B8F1-CD0E8B74608E}" srcOrd="0" destOrd="0" presId="urn:microsoft.com/office/officeart/2005/8/layout/cycle6"/>
    <dgm:cxn modelId="{2B17BE59-BFBA-4A82-905B-7EA58830D032}" type="presOf" srcId="{9D8ECE8E-709B-4A6C-B50B-15ACD2AD7F66}" destId="{221FCBC4-7F57-4F04-80B4-DA2647F2F0FE}" srcOrd="0" destOrd="0" presId="urn:microsoft.com/office/officeart/2005/8/layout/cycle6"/>
    <dgm:cxn modelId="{4AC79394-3C3B-44D0-BEF8-D6D1C95E2FE9}" type="presOf" srcId="{496A6526-5AC0-4714-AFDE-20D9C35905D6}" destId="{3AC40A5B-075E-4FBB-AC46-15FCA1F9233B}" srcOrd="0" destOrd="0" presId="urn:microsoft.com/office/officeart/2005/8/layout/cycle6"/>
    <dgm:cxn modelId="{28BE1D97-3765-4853-849C-BD94B00E705F}" type="presOf" srcId="{3190D7A0-7D00-4615-9694-EE00740FBA11}" destId="{FAB86BFD-0F3F-4E31-914D-20D624542D0A}" srcOrd="0" destOrd="0" presId="urn:microsoft.com/office/officeart/2005/8/layout/cycle6"/>
    <dgm:cxn modelId="{E7BEEA9C-D005-4645-8EE8-36158220F6BE}" srcId="{E77985E0-EAEC-41C5-BBD7-6BDA7274CA87}" destId="{C047C1BD-C2DF-4EF1-8B38-E24EAAA8948A}" srcOrd="1" destOrd="0" parTransId="{506B6C46-0682-4776-9AF9-F40217EBE53D}" sibTransId="{9D8ECE8E-709B-4A6C-B50B-15ACD2AD7F66}"/>
    <dgm:cxn modelId="{2A7559E0-086E-4010-B329-A14E43683921}" srcId="{E77985E0-EAEC-41C5-BBD7-6BDA7274CA87}" destId="{2341388C-2464-4984-9159-46230F701DC9}" srcOrd="2" destOrd="0" parTransId="{E7E2503F-CF57-445F-9DA3-A0B297481DF1}" sibTransId="{02B9C037-0E19-4480-B461-6DB99768F9F1}"/>
    <dgm:cxn modelId="{A41F7AF2-7138-4B38-A792-7E93E0695CB6}" type="presOf" srcId="{C047C1BD-C2DF-4EF1-8B38-E24EAAA8948A}" destId="{14DDACFA-ED42-44B3-B557-A0B4D5CBE269}" srcOrd="0" destOrd="0" presId="urn:microsoft.com/office/officeart/2005/8/layout/cycle6"/>
    <dgm:cxn modelId="{A9BEEBF0-02C2-4075-A10B-A00614394C23}" type="presParOf" srcId="{78195602-975B-4A7E-9D46-DD44F434D3E5}" destId="{3AC40A5B-075E-4FBB-AC46-15FCA1F9233B}" srcOrd="0" destOrd="0" presId="urn:microsoft.com/office/officeart/2005/8/layout/cycle6"/>
    <dgm:cxn modelId="{B35773A1-3667-4E9B-80F4-4DA12109853D}" type="presParOf" srcId="{78195602-975B-4A7E-9D46-DD44F434D3E5}" destId="{F7AC5041-FD38-453B-8490-527B77738DD0}" srcOrd="1" destOrd="0" presId="urn:microsoft.com/office/officeart/2005/8/layout/cycle6"/>
    <dgm:cxn modelId="{5E091F62-411E-48DA-9F51-2235353E38E3}" type="presParOf" srcId="{78195602-975B-4A7E-9D46-DD44F434D3E5}" destId="{FAB86BFD-0F3F-4E31-914D-20D624542D0A}" srcOrd="2" destOrd="0" presId="urn:microsoft.com/office/officeart/2005/8/layout/cycle6"/>
    <dgm:cxn modelId="{8175A3C3-7709-43E3-9AB6-029A6B64A2A5}" type="presParOf" srcId="{78195602-975B-4A7E-9D46-DD44F434D3E5}" destId="{14DDACFA-ED42-44B3-B557-A0B4D5CBE269}" srcOrd="3" destOrd="0" presId="urn:microsoft.com/office/officeart/2005/8/layout/cycle6"/>
    <dgm:cxn modelId="{FA7A42AE-638F-4F94-9DC0-760BDA09FEBF}" type="presParOf" srcId="{78195602-975B-4A7E-9D46-DD44F434D3E5}" destId="{CBCB83B3-F2AC-4E5E-8ECC-7C458DD68E81}" srcOrd="4" destOrd="0" presId="urn:microsoft.com/office/officeart/2005/8/layout/cycle6"/>
    <dgm:cxn modelId="{5E2FE8B3-E070-4C63-AF72-F6DA9F09CC7A}" type="presParOf" srcId="{78195602-975B-4A7E-9D46-DD44F434D3E5}" destId="{221FCBC4-7F57-4F04-80B4-DA2647F2F0FE}" srcOrd="5" destOrd="0" presId="urn:microsoft.com/office/officeart/2005/8/layout/cycle6"/>
    <dgm:cxn modelId="{2A60B67E-741A-42AE-89A4-B4CFA046A02E}" type="presParOf" srcId="{78195602-975B-4A7E-9D46-DD44F434D3E5}" destId="{75D7B375-AAC2-4506-9D9F-FD4E12E3D25D}" srcOrd="6" destOrd="0" presId="urn:microsoft.com/office/officeart/2005/8/layout/cycle6"/>
    <dgm:cxn modelId="{392895C0-4AD9-4A59-8831-7C18A54E9832}" type="presParOf" srcId="{78195602-975B-4A7E-9D46-DD44F434D3E5}" destId="{BACAB628-68A5-45FB-B82A-0D1ACB9D6B5E}" srcOrd="7" destOrd="0" presId="urn:microsoft.com/office/officeart/2005/8/layout/cycle6"/>
    <dgm:cxn modelId="{171C14DB-34E0-430D-9196-34D4C76BB1B6}" type="presParOf" srcId="{78195602-975B-4A7E-9D46-DD44F434D3E5}" destId="{F2259DDE-003F-4597-B8F1-CD0E8B74608E}" srcOrd="8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77985E0-EAEC-41C5-BBD7-6BDA7274CA87}" type="doc">
      <dgm:prSet loTypeId="urn:microsoft.com/office/officeart/2005/8/layout/cycle6" loCatId="cycl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C047C1BD-C2DF-4EF1-8B38-E24EAAA8948A}">
      <dgm:prSet phldrT="[Text]" custT="1"/>
      <dgm:spPr>
        <a:blipFill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506B6C46-0682-4776-9AF9-F40217EBE53D}" type="parTrans" cxnId="{E7BEEA9C-D005-4645-8EE8-36158220F6BE}">
      <dgm:prSet/>
      <dgm:spPr/>
      <dgm:t>
        <a:bodyPr/>
        <a:lstStyle/>
        <a:p>
          <a:endParaRPr lang="en-US"/>
        </a:p>
      </dgm:t>
    </dgm:pt>
    <dgm:pt modelId="{9D8ECE8E-709B-4A6C-B50B-15ACD2AD7F66}" type="sibTrans" cxnId="{E7BEEA9C-D005-4645-8EE8-36158220F6BE}">
      <dgm:prSet/>
      <dgm:spPr/>
      <dgm:t>
        <a:bodyPr/>
        <a:lstStyle/>
        <a:p>
          <a:endParaRPr lang="en-US"/>
        </a:p>
      </dgm:t>
    </dgm:pt>
    <dgm:pt modelId="{2341388C-2464-4984-9159-46230F701DC9}">
      <dgm:prSet phldrT="[Text]" custT="1"/>
      <dgm:spPr>
        <a:blipFill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E7E2503F-CF57-445F-9DA3-A0B297481DF1}" type="parTrans" cxnId="{2A7559E0-086E-4010-B329-A14E43683921}">
      <dgm:prSet/>
      <dgm:spPr/>
      <dgm:t>
        <a:bodyPr/>
        <a:lstStyle/>
        <a:p>
          <a:endParaRPr lang="en-US"/>
        </a:p>
      </dgm:t>
    </dgm:pt>
    <dgm:pt modelId="{02B9C037-0E19-4480-B461-6DB99768F9F1}" type="sibTrans" cxnId="{2A7559E0-086E-4010-B329-A14E43683921}">
      <dgm:prSet/>
      <dgm:spPr/>
      <dgm:t>
        <a:bodyPr/>
        <a:lstStyle/>
        <a:p>
          <a:endParaRPr lang="en-US"/>
        </a:p>
      </dgm:t>
    </dgm:pt>
    <dgm:pt modelId="{496A6526-5AC0-4714-AFDE-20D9C35905D6}">
      <dgm:prSet custT="1"/>
      <dgm:spPr>
        <a:blipFill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C900C172-4E18-4AF3-8934-D96A252B9914}" type="parTrans" cxnId="{4E8C0935-EAA2-4EFC-B81A-5ED70B0DDB35}">
      <dgm:prSet/>
      <dgm:spPr/>
      <dgm:t>
        <a:bodyPr/>
        <a:lstStyle/>
        <a:p>
          <a:endParaRPr lang="en-US"/>
        </a:p>
      </dgm:t>
    </dgm:pt>
    <dgm:pt modelId="{3190D7A0-7D00-4615-9694-EE00740FBA11}" type="sibTrans" cxnId="{4E8C0935-EAA2-4EFC-B81A-5ED70B0DDB35}">
      <dgm:prSet/>
      <dgm:spPr/>
      <dgm:t>
        <a:bodyPr/>
        <a:lstStyle/>
        <a:p>
          <a:endParaRPr lang="en-US"/>
        </a:p>
      </dgm:t>
    </dgm:pt>
    <dgm:pt modelId="{78195602-975B-4A7E-9D46-DD44F434D3E5}" type="pres">
      <dgm:prSet presAssocID="{E77985E0-EAEC-41C5-BBD7-6BDA7274CA87}" presName="cycle" presStyleCnt="0">
        <dgm:presLayoutVars>
          <dgm:dir/>
          <dgm:resizeHandles val="exact"/>
        </dgm:presLayoutVars>
      </dgm:prSet>
      <dgm:spPr/>
    </dgm:pt>
    <dgm:pt modelId="{3AC40A5B-075E-4FBB-AC46-15FCA1F9233B}" type="pres">
      <dgm:prSet presAssocID="{496A6526-5AC0-4714-AFDE-20D9C35905D6}" presName="node" presStyleLbl="node1" presStyleIdx="0" presStyleCnt="3">
        <dgm:presLayoutVars>
          <dgm:bulletEnabled val="1"/>
        </dgm:presLayoutVars>
      </dgm:prSet>
      <dgm:spPr/>
    </dgm:pt>
    <dgm:pt modelId="{F7AC5041-FD38-453B-8490-527B77738DD0}" type="pres">
      <dgm:prSet presAssocID="{496A6526-5AC0-4714-AFDE-20D9C35905D6}" presName="spNode" presStyleCnt="0"/>
      <dgm:spPr/>
    </dgm:pt>
    <dgm:pt modelId="{FAB86BFD-0F3F-4E31-914D-20D624542D0A}" type="pres">
      <dgm:prSet presAssocID="{3190D7A0-7D00-4615-9694-EE00740FBA11}" presName="sibTrans" presStyleLbl="sibTrans1D1" presStyleIdx="0" presStyleCnt="3"/>
      <dgm:spPr/>
    </dgm:pt>
    <dgm:pt modelId="{14DDACFA-ED42-44B3-B557-A0B4D5CBE269}" type="pres">
      <dgm:prSet presAssocID="{C047C1BD-C2DF-4EF1-8B38-E24EAAA8948A}" presName="node" presStyleLbl="node1" presStyleIdx="1" presStyleCnt="3">
        <dgm:presLayoutVars>
          <dgm:bulletEnabled val="1"/>
        </dgm:presLayoutVars>
      </dgm:prSet>
      <dgm:spPr/>
    </dgm:pt>
    <dgm:pt modelId="{CBCB83B3-F2AC-4E5E-8ECC-7C458DD68E81}" type="pres">
      <dgm:prSet presAssocID="{C047C1BD-C2DF-4EF1-8B38-E24EAAA8948A}" presName="spNode" presStyleCnt="0"/>
      <dgm:spPr/>
    </dgm:pt>
    <dgm:pt modelId="{221FCBC4-7F57-4F04-80B4-DA2647F2F0FE}" type="pres">
      <dgm:prSet presAssocID="{9D8ECE8E-709B-4A6C-B50B-15ACD2AD7F66}" presName="sibTrans" presStyleLbl="sibTrans1D1" presStyleIdx="1" presStyleCnt="3"/>
      <dgm:spPr/>
    </dgm:pt>
    <dgm:pt modelId="{75D7B375-AAC2-4506-9D9F-FD4E12E3D25D}" type="pres">
      <dgm:prSet presAssocID="{2341388C-2464-4984-9159-46230F701DC9}" presName="node" presStyleLbl="node1" presStyleIdx="2" presStyleCnt="3">
        <dgm:presLayoutVars>
          <dgm:bulletEnabled val="1"/>
        </dgm:presLayoutVars>
      </dgm:prSet>
      <dgm:spPr/>
    </dgm:pt>
    <dgm:pt modelId="{BACAB628-68A5-45FB-B82A-0D1ACB9D6B5E}" type="pres">
      <dgm:prSet presAssocID="{2341388C-2464-4984-9159-46230F701DC9}" presName="spNode" presStyleCnt="0"/>
      <dgm:spPr/>
    </dgm:pt>
    <dgm:pt modelId="{F2259DDE-003F-4597-B8F1-CD0E8B74608E}" type="pres">
      <dgm:prSet presAssocID="{02B9C037-0E19-4480-B461-6DB99768F9F1}" presName="sibTrans" presStyleLbl="sibTrans1D1" presStyleIdx="2" presStyleCnt="3"/>
      <dgm:spPr/>
    </dgm:pt>
  </dgm:ptLst>
  <dgm:cxnLst>
    <dgm:cxn modelId="{4E8C0935-EAA2-4EFC-B81A-5ED70B0DDB35}" srcId="{E77985E0-EAEC-41C5-BBD7-6BDA7274CA87}" destId="{496A6526-5AC0-4714-AFDE-20D9C35905D6}" srcOrd="0" destOrd="0" parTransId="{C900C172-4E18-4AF3-8934-D96A252B9914}" sibTransId="{3190D7A0-7D00-4615-9694-EE00740FBA11}"/>
    <dgm:cxn modelId="{3886AE6A-C42A-48D3-A1CC-39BC600255A5}" type="presOf" srcId="{2341388C-2464-4984-9159-46230F701DC9}" destId="{75D7B375-AAC2-4506-9D9F-FD4E12E3D25D}" srcOrd="0" destOrd="0" presId="urn:microsoft.com/office/officeart/2005/8/layout/cycle6"/>
    <dgm:cxn modelId="{817AB54F-E6AD-4B50-B6C1-94405B1A3B8D}" type="presOf" srcId="{E77985E0-EAEC-41C5-BBD7-6BDA7274CA87}" destId="{78195602-975B-4A7E-9D46-DD44F434D3E5}" srcOrd="0" destOrd="0" presId="urn:microsoft.com/office/officeart/2005/8/layout/cycle6"/>
    <dgm:cxn modelId="{9D12D552-1C5C-4BBB-B4A4-93F1FDDF95C0}" type="presOf" srcId="{02B9C037-0E19-4480-B461-6DB99768F9F1}" destId="{F2259DDE-003F-4597-B8F1-CD0E8B74608E}" srcOrd="0" destOrd="0" presId="urn:microsoft.com/office/officeart/2005/8/layout/cycle6"/>
    <dgm:cxn modelId="{2B17BE59-BFBA-4A82-905B-7EA58830D032}" type="presOf" srcId="{9D8ECE8E-709B-4A6C-B50B-15ACD2AD7F66}" destId="{221FCBC4-7F57-4F04-80B4-DA2647F2F0FE}" srcOrd="0" destOrd="0" presId="urn:microsoft.com/office/officeart/2005/8/layout/cycle6"/>
    <dgm:cxn modelId="{4AC79394-3C3B-44D0-BEF8-D6D1C95E2FE9}" type="presOf" srcId="{496A6526-5AC0-4714-AFDE-20D9C35905D6}" destId="{3AC40A5B-075E-4FBB-AC46-15FCA1F9233B}" srcOrd="0" destOrd="0" presId="urn:microsoft.com/office/officeart/2005/8/layout/cycle6"/>
    <dgm:cxn modelId="{28BE1D97-3765-4853-849C-BD94B00E705F}" type="presOf" srcId="{3190D7A0-7D00-4615-9694-EE00740FBA11}" destId="{FAB86BFD-0F3F-4E31-914D-20D624542D0A}" srcOrd="0" destOrd="0" presId="urn:microsoft.com/office/officeart/2005/8/layout/cycle6"/>
    <dgm:cxn modelId="{E7BEEA9C-D005-4645-8EE8-36158220F6BE}" srcId="{E77985E0-EAEC-41C5-BBD7-6BDA7274CA87}" destId="{C047C1BD-C2DF-4EF1-8B38-E24EAAA8948A}" srcOrd="1" destOrd="0" parTransId="{506B6C46-0682-4776-9AF9-F40217EBE53D}" sibTransId="{9D8ECE8E-709B-4A6C-B50B-15ACD2AD7F66}"/>
    <dgm:cxn modelId="{2A7559E0-086E-4010-B329-A14E43683921}" srcId="{E77985E0-EAEC-41C5-BBD7-6BDA7274CA87}" destId="{2341388C-2464-4984-9159-46230F701DC9}" srcOrd="2" destOrd="0" parTransId="{E7E2503F-CF57-445F-9DA3-A0B297481DF1}" sibTransId="{02B9C037-0E19-4480-B461-6DB99768F9F1}"/>
    <dgm:cxn modelId="{A41F7AF2-7138-4B38-A792-7E93E0695CB6}" type="presOf" srcId="{C047C1BD-C2DF-4EF1-8B38-E24EAAA8948A}" destId="{14DDACFA-ED42-44B3-B557-A0B4D5CBE269}" srcOrd="0" destOrd="0" presId="urn:microsoft.com/office/officeart/2005/8/layout/cycle6"/>
    <dgm:cxn modelId="{A9BEEBF0-02C2-4075-A10B-A00614394C23}" type="presParOf" srcId="{78195602-975B-4A7E-9D46-DD44F434D3E5}" destId="{3AC40A5B-075E-4FBB-AC46-15FCA1F9233B}" srcOrd="0" destOrd="0" presId="urn:microsoft.com/office/officeart/2005/8/layout/cycle6"/>
    <dgm:cxn modelId="{B35773A1-3667-4E9B-80F4-4DA12109853D}" type="presParOf" srcId="{78195602-975B-4A7E-9D46-DD44F434D3E5}" destId="{F7AC5041-FD38-453B-8490-527B77738DD0}" srcOrd="1" destOrd="0" presId="urn:microsoft.com/office/officeart/2005/8/layout/cycle6"/>
    <dgm:cxn modelId="{5E091F62-411E-48DA-9F51-2235353E38E3}" type="presParOf" srcId="{78195602-975B-4A7E-9D46-DD44F434D3E5}" destId="{FAB86BFD-0F3F-4E31-914D-20D624542D0A}" srcOrd="2" destOrd="0" presId="urn:microsoft.com/office/officeart/2005/8/layout/cycle6"/>
    <dgm:cxn modelId="{8175A3C3-7709-43E3-9AB6-029A6B64A2A5}" type="presParOf" srcId="{78195602-975B-4A7E-9D46-DD44F434D3E5}" destId="{14DDACFA-ED42-44B3-B557-A0B4D5CBE269}" srcOrd="3" destOrd="0" presId="urn:microsoft.com/office/officeart/2005/8/layout/cycle6"/>
    <dgm:cxn modelId="{FA7A42AE-638F-4F94-9DC0-760BDA09FEBF}" type="presParOf" srcId="{78195602-975B-4A7E-9D46-DD44F434D3E5}" destId="{CBCB83B3-F2AC-4E5E-8ECC-7C458DD68E81}" srcOrd="4" destOrd="0" presId="urn:microsoft.com/office/officeart/2005/8/layout/cycle6"/>
    <dgm:cxn modelId="{5E2FE8B3-E070-4C63-AF72-F6DA9F09CC7A}" type="presParOf" srcId="{78195602-975B-4A7E-9D46-DD44F434D3E5}" destId="{221FCBC4-7F57-4F04-80B4-DA2647F2F0FE}" srcOrd="5" destOrd="0" presId="urn:microsoft.com/office/officeart/2005/8/layout/cycle6"/>
    <dgm:cxn modelId="{2A60B67E-741A-42AE-89A4-B4CFA046A02E}" type="presParOf" srcId="{78195602-975B-4A7E-9D46-DD44F434D3E5}" destId="{75D7B375-AAC2-4506-9D9F-FD4E12E3D25D}" srcOrd="6" destOrd="0" presId="urn:microsoft.com/office/officeart/2005/8/layout/cycle6"/>
    <dgm:cxn modelId="{392895C0-4AD9-4A59-8831-7C18A54E9832}" type="presParOf" srcId="{78195602-975B-4A7E-9D46-DD44F434D3E5}" destId="{BACAB628-68A5-45FB-B82A-0D1ACB9D6B5E}" srcOrd="7" destOrd="0" presId="urn:microsoft.com/office/officeart/2005/8/layout/cycle6"/>
    <dgm:cxn modelId="{171C14DB-34E0-430D-9196-34D4C76BB1B6}" type="presParOf" srcId="{78195602-975B-4A7E-9D46-DD44F434D3E5}" destId="{F2259DDE-003F-4597-B8F1-CD0E8B74608E}" srcOrd="8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43FC483-9F3D-40F6-A6FA-705613ADA316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B69DE87-0D23-414A-A7B0-0FC90AF81D38}">
      <dgm:prSet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4758CCFE-80F6-47A4-9142-728D2BAAE299}" type="parTrans" cxnId="{6FDE52B2-5B7D-4326-9E99-B597273319AC}">
      <dgm:prSet/>
      <dgm:spPr/>
      <dgm:t>
        <a:bodyPr/>
        <a:lstStyle/>
        <a:p>
          <a:endParaRPr lang="en-US"/>
        </a:p>
      </dgm:t>
    </dgm:pt>
    <dgm:pt modelId="{2F50745B-37F4-4D91-871A-133E7781D4FA}" type="sibTrans" cxnId="{6FDE52B2-5B7D-4326-9E99-B597273319AC}">
      <dgm:prSet/>
      <dgm:spPr/>
      <dgm:t>
        <a:bodyPr/>
        <a:lstStyle/>
        <a:p>
          <a:endParaRPr lang="en-US"/>
        </a:p>
      </dgm:t>
    </dgm:pt>
    <dgm:pt modelId="{2BC7D2F9-89A5-403A-ADAC-79FA799CF666}">
      <dgm:prSet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5A40ABB2-2728-413F-9651-6D90E4C12282}" type="parTrans" cxnId="{82CBDF5C-A083-4B43-855D-F65546BD48C0}">
      <dgm:prSet/>
      <dgm:spPr/>
      <dgm:t>
        <a:bodyPr/>
        <a:lstStyle/>
        <a:p>
          <a:endParaRPr lang="en-US"/>
        </a:p>
      </dgm:t>
    </dgm:pt>
    <dgm:pt modelId="{27B07511-BCB3-4E66-B64F-B721FF402842}" type="sibTrans" cxnId="{82CBDF5C-A083-4B43-855D-F65546BD48C0}">
      <dgm:prSet/>
      <dgm:spPr/>
      <dgm:t>
        <a:bodyPr/>
        <a:lstStyle/>
        <a:p>
          <a:endParaRPr lang="en-US"/>
        </a:p>
      </dgm:t>
    </dgm:pt>
    <dgm:pt modelId="{E0EE6DCA-1AEA-405D-9549-71C13550563A}">
      <dgm:prSet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73C1428A-B4B1-4281-A233-C33F35A37438}" type="parTrans" cxnId="{B11F3410-BAE3-4716-846F-876BDBB54A01}">
      <dgm:prSet/>
      <dgm:spPr/>
      <dgm:t>
        <a:bodyPr/>
        <a:lstStyle/>
        <a:p>
          <a:endParaRPr lang="en-US"/>
        </a:p>
      </dgm:t>
    </dgm:pt>
    <dgm:pt modelId="{BF0B4B21-FB5E-43EA-AB6D-8E7559A7C381}" type="sibTrans" cxnId="{B11F3410-BAE3-4716-846F-876BDBB54A01}">
      <dgm:prSet/>
      <dgm:spPr/>
      <dgm:t>
        <a:bodyPr/>
        <a:lstStyle/>
        <a:p>
          <a:endParaRPr lang="en-US"/>
        </a:p>
      </dgm:t>
    </dgm:pt>
    <dgm:pt modelId="{5F0E0242-6C7D-4D6C-999F-EC28986F13E0}" type="pres">
      <dgm:prSet presAssocID="{843FC483-9F3D-40F6-A6FA-705613ADA316}" presName="cycle" presStyleCnt="0">
        <dgm:presLayoutVars>
          <dgm:dir/>
          <dgm:resizeHandles val="exact"/>
        </dgm:presLayoutVars>
      </dgm:prSet>
      <dgm:spPr/>
    </dgm:pt>
    <dgm:pt modelId="{6115232F-129E-4317-8A88-CEFCCEC1F84D}" type="pres">
      <dgm:prSet presAssocID="{2BC7D2F9-89A5-403A-ADAC-79FA799CF666}" presName="node" presStyleLbl="node1" presStyleIdx="0" presStyleCnt="3">
        <dgm:presLayoutVars>
          <dgm:bulletEnabled val="1"/>
        </dgm:presLayoutVars>
      </dgm:prSet>
      <dgm:spPr/>
    </dgm:pt>
    <dgm:pt modelId="{8A8A1673-115A-44D7-ACB9-ECD6FD69BE8D}" type="pres">
      <dgm:prSet presAssocID="{2BC7D2F9-89A5-403A-ADAC-79FA799CF666}" presName="spNode" presStyleCnt="0"/>
      <dgm:spPr/>
    </dgm:pt>
    <dgm:pt modelId="{A2B95FE3-97B3-4A4A-9F2D-88FE4DE8C25E}" type="pres">
      <dgm:prSet presAssocID="{27B07511-BCB3-4E66-B64F-B721FF402842}" presName="sibTrans" presStyleLbl="sibTrans1D1" presStyleIdx="0" presStyleCnt="3"/>
      <dgm:spPr/>
    </dgm:pt>
    <dgm:pt modelId="{9B1CC261-3648-4C30-B0E5-FD37F4B833BC}" type="pres">
      <dgm:prSet presAssocID="{E0EE6DCA-1AEA-405D-9549-71C13550563A}" presName="node" presStyleLbl="node1" presStyleIdx="1" presStyleCnt="3">
        <dgm:presLayoutVars>
          <dgm:bulletEnabled val="1"/>
        </dgm:presLayoutVars>
      </dgm:prSet>
      <dgm:spPr/>
    </dgm:pt>
    <dgm:pt modelId="{3959FC50-B6F7-43DB-892A-8E41C4556977}" type="pres">
      <dgm:prSet presAssocID="{E0EE6DCA-1AEA-405D-9549-71C13550563A}" presName="spNode" presStyleCnt="0"/>
      <dgm:spPr/>
    </dgm:pt>
    <dgm:pt modelId="{0010997C-A4D3-49DE-BBDF-CA04FC3A701F}" type="pres">
      <dgm:prSet presAssocID="{BF0B4B21-FB5E-43EA-AB6D-8E7559A7C381}" presName="sibTrans" presStyleLbl="sibTrans1D1" presStyleIdx="1" presStyleCnt="3"/>
      <dgm:spPr/>
    </dgm:pt>
    <dgm:pt modelId="{84A05834-4E57-4112-951A-7C4161F27762}" type="pres">
      <dgm:prSet presAssocID="{3B69DE87-0D23-414A-A7B0-0FC90AF81D38}" presName="node" presStyleLbl="node1" presStyleIdx="2" presStyleCnt="3">
        <dgm:presLayoutVars>
          <dgm:bulletEnabled val="1"/>
        </dgm:presLayoutVars>
      </dgm:prSet>
      <dgm:spPr/>
    </dgm:pt>
    <dgm:pt modelId="{E7E96BEB-BE1B-412D-BBBF-0386053D6EDE}" type="pres">
      <dgm:prSet presAssocID="{3B69DE87-0D23-414A-A7B0-0FC90AF81D38}" presName="spNode" presStyleCnt="0"/>
      <dgm:spPr/>
    </dgm:pt>
    <dgm:pt modelId="{23FB56B6-7932-489E-9865-43E1888F42CB}" type="pres">
      <dgm:prSet presAssocID="{2F50745B-37F4-4D91-871A-133E7781D4FA}" presName="sibTrans" presStyleLbl="sibTrans1D1" presStyleIdx="2" presStyleCnt="3"/>
      <dgm:spPr/>
    </dgm:pt>
  </dgm:ptLst>
  <dgm:cxnLst>
    <dgm:cxn modelId="{2CB71902-91D0-4183-A744-9FA26A83B0B6}" type="presOf" srcId="{BF0B4B21-FB5E-43EA-AB6D-8E7559A7C381}" destId="{0010997C-A4D3-49DE-BBDF-CA04FC3A701F}" srcOrd="0" destOrd="0" presId="urn:microsoft.com/office/officeart/2005/8/layout/cycle6"/>
    <dgm:cxn modelId="{B11F3410-BAE3-4716-846F-876BDBB54A01}" srcId="{843FC483-9F3D-40F6-A6FA-705613ADA316}" destId="{E0EE6DCA-1AEA-405D-9549-71C13550563A}" srcOrd="1" destOrd="0" parTransId="{73C1428A-B4B1-4281-A233-C33F35A37438}" sibTransId="{BF0B4B21-FB5E-43EA-AB6D-8E7559A7C381}"/>
    <dgm:cxn modelId="{4D92CD12-4EDD-4ACD-B4F9-43517E94A190}" type="presOf" srcId="{3B69DE87-0D23-414A-A7B0-0FC90AF81D38}" destId="{84A05834-4E57-4112-951A-7C4161F27762}" srcOrd="0" destOrd="0" presId="urn:microsoft.com/office/officeart/2005/8/layout/cycle6"/>
    <dgm:cxn modelId="{BD62C815-230F-4A63-A85A-C08968C68A84}" type="presOf" srcId="{2BC7D2F9-89A5-403A-ADAC-79FA799CF666}" destId="{6115232F-129E-4317-8A88-CEFCCEC1F84D}" srcOrd="0" destOrd="0" presId="urn:microsoft.com/office/officeart/2005/8/layout/cycle6"/>
    <dgm:cxn modelId="{82CBDF5C-A083-4B43-855D-F65546BD48C0}" srcId="{843FC483-9F3D-40F6-A6FA-705613ADA316}" destId="{2BC7D2F9-89A5-403A-ADAC-79FA799CF666}" srcOrd="0" destOrd="0" parTransId="{5A40ABB2-2728-413F-9651-6D90E4C12282}" sibTransId="{27B07511-BCB3-4E66-B64F-B721FF402842}"/>
    <dgm:cxn modelId="{41DC7E96-2836-4EEA-8E45-8E42B8732875}" type="presOf" srcId="{27B07511-BCB3-4E66-B64F-B721FF402842}" destId="{A2B95FE3-97B3-4A4A-9F2D-88FE4DE8C25E}" srcOrd="0" destOrd="0" presId="urn:microsoft.com/office/officeart/2005/8/layout/cycle6"/>
    <dgm:cxn modelId="{473300A3-C0B7-487F-9722-77A002F9646C}" type="presOf" srcId="{2F50745B-37F4-4D91-871A-133E7781D4FA}" destId="{23FB56B6-7932-489E-9865-43E1888F42CB}" srcOrd="0" destOrd="0" presId="urn:microsoft.com/office/officeart/2005/8/layout/cycle6"/>
    <dgm:cxn modelId="{6FDE52B2-5B7D-4326-9E99-B597273319AC}" srcId="{843FC483-9F3D-40F6-A6FA-705613ADA316}" destId="{3B69DE87-0D23-414A-A7B0-0FC90AF81D38}" srcOrd="2" destOrd="0" parTransId="{4758CCFE-80F6-47A4-9142-728D2BAAE299}" sibTransId="{2F50745B-37F4-4D91-871A-133E7781D4FA}"/>
    <dgm:cxn modelId="{BCFFFBB4-E583-4B59-A829-F58358384ADE}" type="presOf" srcId="{843FC483-9F3D-40F6-A6FA-705613ADA316}" destId="{5F0E0242-6C7D-4D6C-999F-EC28986F13E0}" srcOrd="0" destOrd="0" presId="urn:microsoft.com/office/officeart/2005/8/layout/cycle6"/>
    <dgm:cxn modelId="{1D3A88E8-FE68-4156-97B3-0C4F39969CFC}" type="presOf" srcId="{E0EE6DCA-1AEA-405D-9549-71C13550563A}" destId="{9B1CC261-3648-4C30-B0E5-FD37F4B833BC}" srcOrd="0" destOrd="0" presId="urn:microsoft.com/office/officeart/2005/8/layout/cycle6"/>
    <dgm:cxn modelId="{9FF76F4D-2CD0-43CC-BD84-92FD43CA5BB4}" type="presParOf" srcId="{5F0E0242-6C7D-4D6C-999F-EC28986F13E0}" destId="{6115232F-129E-4317-8A88-CEFCCEC1F84D}" srcOrd="0" destOrd="0" presId="urn:microsoft.com/office/officeart/2005/8/layout/cycle6"/>
    <dgm:cxn modelId="{80FE5225-1A50-4C7A-AF8D-FEE618359E50}" type="presParOf" srcId="{5F0E0242-6C7D-4D6C-999F-EC28986F13E0}" destId="{8A8A1673-115A-44D7-ACB9-ECD6FD69BE8D}" srcOrd="1" destOrd="0" presId="urn:microsoft.com/office/officeart/2005/8/layout/cycle6"/>
    <dgm:cxn modelId="{8ECB8BB0-C226-47DA-9DFE-5A8F8D94F1E8}" type="presParOf" srcId="{5F0E0242-6C7D-4D6C-999F-EC28986F13E0}" destId="{A2B95FE3-97B3-4A4A-9F2D-88FE4DE8C25E}" srcOrd="2" destOrd="0" presId="urn:microsoft.com/office/officeart/2005/8/layout/cycle6"/>
    <dgm:cxn modelId="{0528B358-A796-4A9B-9B51-452B7B053100}" type="presParOf" srcId="{5F0E0242-6C7D-4D6C-999F-EC28986F13E0}" destId="{9B1CC261-3648-4C30-B0E5-FD37F4B833BC}" srcOrd="3" destOrd="0" presId="urn:microsoft.com/office/officeart/2005/8/layout/cycle6"/>
    <dgm:cxn modelId="{E1009792-4389-4667-A2DA-BD207E0FF12F}" type="presParOf" srcId="{5F0E0242-6C7D-4D6C-999F-EC28986F13E0}" destId="{3959FC50-B6F7-43DB-892A-8E41C4556977}" srcOrd="4" destOrd="0" presId="urn:microsoft.com/office/officeart/2005/8/layout/cycle6"/>
    <dgm:cxn modelId="{E88157C4-8DCC-4263-AEA7-65AB05659BF1}" type="presParOf" srcId="{5F0E0242-6C7D-4D6C-999F-EC28986F13E0}" destId="{0010997C-A4D3-49DE-BBDF-CA04FC3A701F}" srcOrd="5" destOrd="0" presId="urn:microsoft.com/office/officeart/2005/8/layout/cycle6"/>
    <dgm:cxn modelId="{39F3F5D6-14DB-4529-8331-891A82B37C79}" type="presParOf" srcId="{5F0E0242-6C7D-4D6C-999F-EC28986F13E0}" destId="{84A05834-4E57-4112-951A-7C4161F27762}" srcOrd="6" destOrd="0" presId="urn:microsoft.com/office/officeart/2005/8/layout/cycle6"/>
    <dgm:cxn modelId="{E0383BC9-8FEB-4E39-8D3A-2C0284423957}" type="presParOf" srcId="{5F0E0242-6C7D-4D6C-999F-EC28986F13E0}" destId="{E7E96BEB-BE1B-412D-BBBF-0386053D6EDE}" srcOrd="7" destOrd="0" presId="urn:microsoft.com/office/officeart/2005/8/layout/cycle6"/>
    <dgm:cxn modelId="{C44CAF86-1C10-4DFE-874D-1621A84EA8FC}" type="presParOf" srcId="{5F0E0242-6C7D-4D6C-999F-EC28986F13E0}" destId="{23FB56B6-7932-489E-9865-43E1888F42CB}" srcOrd="8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77985E0-EAEC-41C5-BBD7-6BDA7274CA87}" type="doc">
      <dgm:prSet loTypeId="urn:microsoft.com/office/officeart/2005/8/layout/cycle6" loCatId="cycl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mc:AlternateContent xmlns:mc="http://schemas.openxmlformats.org/markup-compatibility/2006">
      <mc:Choice xmlns:a14="http://schemas.microsoft.com/office/drawing/2010/main" Requires="a14">
        <dgm:pt modelId="{C047C1BD-C2DF-4EF1-8B38-E24EAAA8948A}">
          <dgm:prSet phldrT="[Text]" custT="1"/>
          <dgm:spPr/>
          <dgm:t>
            <a:bodyPr/>
            <a:lstStyle/>
            <a:p>
              <a:pPr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sSub>
                      <m:sSubPr>
                        <m:ctrlPr>
                          <a:rPr lang="en-US" sz="40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/>
                          </a:rPr>
                          <m:t>𝑠</m:t>
                        </m:r>
                      </m:e>
                      <m:sub>
                        <m:r>
                          <a:rPr lang="en-US" sz="40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sub>
                    </m:sSub>
                  </m:oMath>
                </m:oMathPara>
              </a14:m>
              <a:endParaRPr lang="en-US" sz="4000" b="0" i="1" dirty="0">
                <a:latin typeface="Cambria Math"/>
                <a:ea typeface="Cambria Math"/>
              </a:endParaRPr>
            </a:p>
          </dgm:t>
        </dgm:pt>
      </mc:Choice>
      <mc:Fallback>
        <dgm:pt modelId="{C047C1BD-C2DF-4EF1-8B38-E24EAAA8948A}">
          <dgm:prSet phldrT="[Text]" custT="1"/>
          <dgm:spPr/>
          <dgm:t>
            <a:bodyPr/>
            <a:lstStyle/>
            <a:p>
              <a:pPr/>
              <a:r>
                <a:rPr lang="en-US" sz="4000" b="0" i="0">
                  <a:latin typeface="Cambria Math" panose="02040503050406030204" pitchFamily="18" charset="0"/>
                  <a:ea typeface="Cambria Math"/>
                </a:rPr>
                <a:t>𝑠_</a:t>
              </a:r>
              <a:r>
                <a:rPr lang="en-US" sz="4000" b="0" i="0">
                  <a:latin typeface="Cambria Math"/>
                  <a:ea typeface="Cambria Math"/>
                </a:rPr>
                <a:t>2</a:t>
              </a:r>
              <a:endParaRPr lang="en-US" sz="4000" b="0" i="1" dirty="0">
                <a:latin typeface="Cambria Math"/>
                <a:ea typeface="Cambria Math"/>
              </a:endParaRPr>
            </a:p>
          </dgm:t>
        </dgm:pt>
      </mc:Fallback>
    </mc:AlternateContent>
    <dgm:pt modelId="{506B6C46-0682-4776-9AF9-F40217EBE53D}" type="parTrans" cxnId="{E7BEEA9C-D005-4645-8EE8-36158220F6BE}">
      <dgm:prSet/>
      <dgm:spPr/>
      <dgm:t>
        <a:bodyPr/>
        <a:lstStyle/>
        <a:p>
          <a:endParaRPr lang="en-US"/>
        </a:p>
      </dgm:t>
    </dgm:pt>
    <dgm:pt modelId="{9D8ECE8E-709B-4A6C-B50B-15ACD2AD7F66}" type="sibTrans" cxnId="{E7BEEA9C-D005-4645-8EE8-36158220F6BE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>
      <mc:Choice xmlns:a14="http://schemas.microsoft.com/office/drawing/2010/main" Requires="a14">
        <dgm:pt modelId="{2341388C-2464-4984-9159-46230F701DC9}">
          <dgm:prSet phldrT="[Text]" custT="1"/>
          <dgm:spPr/>
          <dgm:t>
            <a:bodyPr/>
            <a:lstStyle/>
            <a:p>
              <a:pPr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sSub>
                      <m:sSubPr>
                        <m:ctrlPr>
                          <a:rPr lang="en-US" sz="40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/>
                          </a:rPr>
                          <m:t>𝑠</m:t>
                        </m:r>
                      </m:e>
                      <m:sub>
                        <m:r>
                          <a:rPr lang="en-US" sz="4000" b="0" i="1" smtClean="0">
                            <a:latin typeface="Cambria Math"/>
                            <a:ea typeface="Cambria Math"/>
                          </a:rPr>
                          <m:t>3</m:t>
                        </m:r>
                      </m:sub>
                    </m:sSub>
                  </m:oMath>
                </m:oMathPara>
              </a14:m>
              <a:endParaRPr lang="en-US" sz="4000" b="0" i="1" dirty="0">
                <a:latin typeface="Cambria Math"/>
                <a:ea typeface="Cambria Math"/>
              </a:endParaRPr>
            </a:p>
          </dgm:t>
        </dgm:pt>
      </mc:Choice>
      <mc:Fallback>
        <dgm:pt modelId="{2341388C-2464-4984-9159-46230F701DC9}">
          <dgm:prSet phldrT="[Text]" custT="1"/>
          <dgm:spPr/>
          <dgm:t>
            <a:bodyPr/>
            <a:lstStyle/>
            <a:p>
              <a:pPr/>
              <a:r>
                <a:rPr lang="en-US" sz="4000" b="0" i="0">
                  <a:latin typeface="Cambria Math" panose="02040503050406030204" pitchFamily="18" charset="0"/>
                  <a:ea typeface="Cambria Math"/>
                </a:rPr>
                <a:t>𝑠_</a:t>
              </a:r>
              <a:r>
                <a:rPr lang="en-US" sz="4000" b="0" i="0">
                  <a:latin typeface="Cambria Math"/>
                  <a:ea typeface="Cambria Math"/>
                </a:rPr>
                <a:t>3</a:t>
              </a:r>
              <a:endParaRPr lang="en-US" sz="4000" b="0" i="1" dirty="0">
                <a:latin typeface="Cambria Math"/>
                <a:ea typeface="Cambria Math"/>
              </a:endParaRPr>
            </a:p>
          </dgm:t>
        </dgm:pt>
      </mc:Fallback>
    </mc:AlternateContent>
    <dgm:pt modelId="{E7E2503F-CF57-445F-9DA3-A0B297481DF1}" type="parTrans" cxnId="{2A7559E0-086E-4010-B329-A14E43683921}">
      <dgm:prSet/>
      <dgm:spPr/>
      <dgm:t>
        <a:bodyPr/>
        <a:lstStyle/>
        <a:p>
          <a:endParaRPr lang="en-US"/>
        </a:p>
      </dgm:t>
    </dgm:pt>
    <dgm:pt modelId="{02B9C037-0E19-4480-B461-6DB99768F9F1}" type="sibTrans" cxnId="{2A7559E0-086E-4010-B329-A14E43683921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>
      <mc:Choice xmlns:a14="http://schemas.microsoft.com/office/drawing/2010/main" Requires="a14">
        <dgm:pt modelId="{496A6526-5AC0-4714-AFDE-20D9C35905D6}">
          <dgm:prSet custT="1"/>
          <dgm:spPr/>
          <dgm:t>
            <a:bodyPr/>
            <a:lstStyle/>
            <a:p>
              <a:pPr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sSub>
                      <m:sSubPr>
                        <m:ctrlPr>
                          <a:rPr lang="en-US" sz="40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/>
                          </a:rPr>
                          <m:t>𝑠</m:t>
                        </m:r>
                      </m:e>
                      <m:sub>
                        <m:r>
                          <a:rPr lang="en-US" sz="4000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sub>
                    </m:sSub>
                  </m:oMath>
                </m:oMathPara>
              </a14:m>
              <a:endParaRPr lang="en-US" sz="4000" b="0" i="1" dirty="0">
                <a:latin typeface="Cambria Math"/>
                <a:ea typeface="Cambria Math"/>
              </a:endParaRPr>
            </a:p>
          </dgm:t>
        </dgm:pt>
      </mc:Choice>
      <mc:Fallback>
        <dgm:pt modelId="{496A6526-5AC0-4714-AFDE-20D9C35905D6}">
          <dgm:prSet custT="1"/>
          <dgm:spPr/>
          <dgm:t>
            <a:bodyPr/>
            <a:lstStyle/>
            <a:p>
              <a:pPr/>
              <a:r>
                <a:rPr lang="en-US" sz="4000" b="0" i="0">
                  <a:latin typeface="Cambria Math" panose="02040503050406030204" pitchFamily="18" charset="0"/>
                  <a:ea typeface="Cambria Math"/>
                </a:rPr>
                <a:t>𝑠_</a:t>
              </a:r>
              <a:r>
                <a:rPr lang="en-US" sz="4000" b="0" i="0">
                  <a:latin typeface="Cambria Math"/>
                  <a:ea typeface="Cambria Math"/>
                </a:rPr>
                <a:t>1</a:t>
              </a:r>
              <a:endParaRPr lang="en-US" sz="4000" b="0" i="1" dirty="0">
                <a:latin typeface="Cambria Math"/>
                <a:ea typeface="Cambria Math"/>
              </a:endParaRPr>
            </a:p>
          </dgm:t>
        </dgm:pt>
      </mc:Fallback>
    </mc:AlternateContent>
    <dgm:pt modelId="{C900C172-4E18-4AF3-8934-D96A252B9914}" type="parTrans" cxnId="{4E8C0935-EAA2-4EFC-B81A-5ED70B0DDB35}">
      <dgm:prSet/>
      <dgm:spPr/>
      <dgm:t>
        <a:bodyPr/>
        <a:lstStyle/>
        <a:p>
          <a:endParaRPr lang="en-US"/>
        </a:p>
      </dgm:t>
    </dgm:pt>
    <dgm:pt modelId="{3190D7A0-7D00-4615-9694-EE00740FBA11}" type="sibTrans" cxnId="{4E8C0935-EAA2-4EFC-B81A-5ED70B0DDB35}">
      <dgm:prSet/>
      <dgm:spPr/>
      <dgm:t>
        <a:bodyPr/>
        <a:lstStyle/>
        <a:p>
          <a:endParaRPr lang="en-US"/>
        </a:p>
      </dgm:t>
    </dgm:pt>
    <dgm:pt modelId="{78195602-975B-4A7E-9D46-DD44F434D3E5}" type="pres">
      <dgm:prSet presAssocID="{E77985E0-EAEC-41C5-BBD7-6BDA7274CA87}" presName="cycle" presStyleCnt="0">
        <dgm:presLayoutVars>
          <dgm:dir/>
          <dgm:resizeHandles val="exact"/>
        </dgm:presLayoutVars>
      </dgm:prSet>
      <dgm:spPr/>
    </dgm:pt>
    <dgm:pt modelId="{3AC40A5B-075E-4FBB-AC46-15FCA1F9233B}" type="pres">
      <dgm:prSet presAssocID="{496A6526-5AC0-4714-AFDE-20D9C35905D6}" presName="node" presStyleLbl="node1" presStyleIdx="0" presStyleCnt="3">
        <dgm:presLayoutVars>
          <dgm:bulletEnabled val="1"/>
        </dgm:presLayoutVars>
      </dgm:prSet>
      <dgm:spPr/>
    </dgm:pt>
    <dgm:pt modelId="{F7AC5041-FD38-453B-8490-527B77738DD0}" type="pres">
      <dgm:prSet presAssocID="{496A6526-5AC0-4714-AFDE-20D9C35905D6}" presName="spNode" presStyleCnt="0"/>
      <dgm:spPr/>
    </dgm:pt>
    <dgm:pt modelId="{FAB86BFD-0F3F-4E31-914D-20D624542D0A}" type="pres">
      <dgm:prSet presAssocID="{3190D7A0-7D00-4615-9694-EE00740FBA11}" presName="sibTrans" presStyleLbl="sibTrans1D1" presStyleIdx="0" presStyleCnt="3"/>
      <dgm:spPr/>
    </dgm:pt>
    <dgm:pt modelId="{14DDACFA-ED42-44B3-B557-A0B4D5CBE269}" type="pres">
      <dgm:prSet presAssocID="{C047C1BD-C2DF-4EF1-8B38-E24EAAA8948A}" presName="node" presStyleLbl="node1" presStyleIdx="1" presStyleCnt="3">
        <dgm:presLayoutVars>
          <dgm:bulletEnabled val="1"/>
        </dgm:presLayoutVars>
      </dgm:prSet>
      <dgm:spPr/>
    </dgm:pt>
    <dgm:pt modelId="{CBCB83B3-F2AC-4E5E-8ECC-7C458DD68E81}" type="pres">
      <dgm:prSet presAssocID="{C047C1BD-C2DF-4EF1-8B38-E24EAAA8948A}" presName="spNode" presStyleCnt="0"/>
      <dgm:spPr/>
    </dgm:pt>
    <dgm:pt modelId="{221FCBC4-7F57-4F04-80B4-DA2647F2F0FE}" type="pres">
      <dgm:prSet presAssocID="{9D8ECE8E-709B-4A6C-B50B-15ACD2AD7F66}" presName="sibTrans" presStyleLbl="sibTrans1D1" presStyleIdx="1" presStyleCnt="3"/>
      <dgm:spPr/>
    </dgm:pt>
    <dgm:pt modelId="{75D7B375-AAC2-4506-9D9F-FD4E12E3D25D}" type="pres">
      <dgm:prSet presAssocID="{2341388C-2464-4984-9159-46230F701DC9}" presName="node" presStyleLbl="node1" presStyleIdx="2" presStyleCnt="3">
        <dgm:presLayoutVars>
          <dgm:bulletEnabled val="1"/>
        </dgm:presLayoutVars>
      </dgm:prSet>
      <dgm:spPr/>
    </dgm:pt>
    <dgm:pt modelId="{BACAB628-68A5-45FB-B82A-0D1ACB9D6B5E}" type="pres">
      <dgm:prSet presAssocID="{2341388C-2464-4984-9159-46230F701DC9}" presName="spNode" presStyleCnt="0"/>
      <dgm:spPr/>
    </dgm:pt>
    <dgm:pt modelId="{F2259DDE-003F-4597-B8F1-CD0E8B74608E}" type="pres">
      <dgm:prSet presAssocID="{02B9C037-0E19-4480-B461-6DB99768F9F1}" presName="sibTrans" presStyleLbl="sibTrans1D1" presStyleIdx="2" presStyleCnt="3"/>
      <dgm:spPr/>
    </dgm:pt>
  </dgm:ptLst>
  <dgm:cxnLst>
    <dgm:cxn modelId="{4E8C0935-EAA2-4EFC-B81A-5ED70B0DDB35}" srcId="{E77985E0-EAEC-41C5-BBD7-6BDA7274CA87}" destId="{496A6526-5AC0-4714-AFDE-20D9C35905D6}" srcOrd="0" destOrd="0" parTransId="{C900C172-4E18-4AF3-8934-D96A252B9914}" sibTransId="{3190D7A0-7D00-4615-9694-EE00740FBA11}"/>
    <dgm:cxn modelId="{3886AE6A-C42A-48D3-A1CC-39BC600255A5}" type="presOf" srcId="{2341388C-2464-4984-9159-46230F701DC9}" destId="{75D7B375-AAC2-4506-9D9F-FD4E12E3D25D}" srcOrd="0" destOrd="0" presId="urn:microsoft.com/office/officeart/2005/8/layout/cycle6"/>
    <dgm:cxn modelId="{817AB54F-E6AD-4B50-B6C1-94405B1A3B8D}" type="presOf" srcId="{E77985E0-EAEC-41C5-BBD7-6BDA7274CA87}" destId="{78195602-975B-4A7E-9D46-DD44F434D3E5}" srcOrd="0" destOrd="0" presId="urn:microsoft.com/office/officeart/2005/8/layout/cycle6"/>
    <dgm:cxn modelId="{9D12D552-1C5C-4BBB-B4A4-93F1FDDF95C0}" type="presOf" srcId="{02B9C037-0E19-4480-B461-6DB99768F9F1}" destId="{F2259DDE-003F-4597-B8F1-CD0E8B74608E}" srcOrd="0" destOrd="0" presId="urn:microsoft.com/office/officeart/2005/8/layout/cycle6"/>
    <dgm:cxn modelId="{2B17BE59-BFBA-4A82-905B-7EA58830D032}" type="presOf" srcId="{9D8ECE8E-709B-4A6C-B50B-15ACD2AD7F66}" destId="{221FCBC4-7F57-4F04-80B4-DA2647F2F0FE}" srcOrd="0" destOrd="0" presId="urn:microsoft.com/office/officeart/2005/8/layout/cycle6"/>
    <dgm:cxn modelId="{4AC79394-3C3B-44D0-BEF8-D6D1C95E2FE9}" type="presOf" srcId="{496A6526-5AC0-4714-AFDE-20D9C35905D6}" destId="{3AC40A5B-075E-4FBB-AC46-15FCA1F9233B}" srcOrd="0" destOrd="0" presId="urn:microsoft.com/office/officeart/2005/8/layout/cycle6"/>
    <dgm:cxn modelId="{28BE1D97-3765-4853-849C-BD94B00E705F}" type="presOf" srcId="{3190D7A0-7D00-4615-9694-EE00740FBA11}" destId="{FAB86BFD-0F3F-4E31-914D-20D624542D0A}" srcOrd="0" destOrd="0" presId="urn:microsoft.com/office/officeart/2005/8/layout/cycle6"/>
    <dgm:cxn modelId="{E7BEEA9C-D005-4645-8EE8-36158220F6BE}" srcId="{E77985E0-EAEC-41C5-BBD7-6BDA7274CA87}" destId="{C047C1BD-C2DF-4EF1-8B38-E24EAAA8948A}" srcOrd="1" destOrd="0" parTransId="{506B6C46-0682-4776-9AF9-F40217EBE53D}" sibTransId="{9D8ECE8E-709B-4A6C-B50B-15ACD2AD7F66}"/>
    <dgm:cxn modelId="{2A7559E0-086E-4010-B329-A14E43683921}" srcId="{E77985E0-EAEC-41C5-BBD7-6BDA7274CA87}" destId="{2341388C-2464-4984-9159-46230F701DC9}" srcOrd="2" destOrd="0" parTransId="{E7E2503F-CF57-445F-9DA3-A0B297481DF1}" sibTransId="{02B9C037-0E19-4480-B461-6DB99768F9F1}"/>
    <dgm:cxn modelId="{A41F7AF2-7138-4B38-A792-7E93E0695CB6}" type="presOf" srcId="{C047C1BD-C2DF-4EF1-8B38-E24EAAA8948A}" destId="{14DDACFA-ED42-44B3-B557-A0B4D5CBE269}" srcOrd="0" destOrd="0" presId="urn:microsoft.com/office/officeart/2005/8/layout/cycle6"/>
    <dgm:cxn modelId="{A9BEEBF0-02C2-4075-A10B-A00614394C23}" type="presParOf" srcId="{78195602-975B-4A7E-9D46-DD44F434D3E5}" destId="{3AC40A5B-075E-4FBB-AC46-15FCA1F9233B}" srcOrd="0" destOrd="0" presId="urn:microsoft.com/office/officeart/2005/8/layout/cycle6"/>
    <dgm:cxn modelId="{B35773A1-3667-4E9B-80F4-4DA12109853D}" type="presParOf" srcId="{78195602-975B-4A7E-9D46-DD44F434D3E5}" destId="{F7AC5041-FD38-453B-8490-527B77738DD0}" srcOrd="1" destOrd="0" presId="urn:microsoft.com/office/officeart/2005/8/layout/cycle6"/>
    <dgm:cxn modelId="{5E091F62-411E-48DA-9F51-2235353E38E3}" type="presParOf" srcId="{78195602-975B-4A7E-9D46-DD44F434D3E5}" destId="{FAB86BFD-0F3F-4E31-914D-20D624542D0A}" srcOrd="2" destOrd="0" presId="urn:microsoft.com/office/officeart/2005/8/layout/cycle6"/>
    <dgm:cxn modelId="{8175A3C3-7709-43E3-9AB6-029A6B64A2A5}" type="presParOf" srcId="{78195602-975B-4A7E-9D46-DD44F434D3E5}" destId="{14DDACFA-ED42-44B3-B557-A0B4D5CBE269}" srcOrd="3" destOrd="0" presId="urn:microsoft.com/office/officeart/2005/8/layout/cycle6"/>
    <dgm:cxn modelId="{FA7A42AE-638F-4F94-9DC0-760BDA09FEBF}" type="presParOf" srcId="{78195602-975B-4A7E-9D46-DD44F434D3E5}" destId="{CBCB83B3-F2AC-4E5E-8ECC-7C458DD68E81}" srcOrd="4" destOrd="0" presId="urn:microsoft.com/office/officeart/2005/8/layout/cycle6"/>
    <dgm:cxn modelId="{5E2FE8B3-E070-4C63-AF72-F6DA9F09CC7A}" type="presParOf" srcId="{78195602-975B-4A7E-9D46-DD44F434D3E5}" destId="{221FCBC4-7F57-4F04-80B4-DA2647F2F0FE}" srcOrd="5" destOrd="0" presId="urn:microsoft.com/office/officeart/2005/8/layout/cycle6"/>
    <dgm:cxn modelId="{2A60B67E-741A-42AE-89A4-B4CFA046A02E}" type="presParOf" srcId="{78195602-975B-4A7E-9D46-DD44F434D3E5}" destId="{75D7B375-AAC2-4506-9D9F-FD4E12E3D25D}" srcOrd="6" destOrd="0" presId="urn:microsoft.com/office/officeart/2005/8/layout/cycle6"/>
    <dgm:cxn modelId="{392895C0-4AD9-4A59-8831-7C18A54E9832}" type="presParOf" srcId="{78195602-975B-4A7E-9D46-DD44F434D3E5}" destId="{BACAB628-68A5-45FB-B82A-0D1ACB9D6B5E}" srcOrd="7" destOrd="0" presId="urn:microsoft.com/office/officeart/2005/8/layout/cycle6"/>
    <dgm:cxn modelId="{171C14DB-34E0-430D-9196-34D4C76BB1B6}" type="presParOf" srcId="{78195602-975B-4A7E-9D46-DD44F434D3E5}" destId="{F2259DDE-003F-4597-B8F1-CD0E8B74608E}" srcOrd="8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15232F-129E-4317-8A88-CEFCCEC1F84D}">
      <dsp:nvSpPr>
        <dsp:cNvPr id="0" name=""/>
        <dsp:cNvSpPr/>
      </dsp:nvSpPr>
      <dsp:spPr>
        <a:xfrm>
          <a:off x="1212763" y="504726"/>
          <a:ext cx="1613073" cy="1048497"/>
        </a:xfrm>
        <a:prstGeom prst="round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300" kern="1200"/>
        </a:p>
      </dsp:txBody>
      <dsp:txXfrm>
        <a:off x="1263946" y="555909"/>
        <a:ext cx="1510707" cy="946131"/>
      </dsp:txXfrm>
    </dsp:sp>
    <dsp:sp modelId="{A2B95FE3-97B3-4A4A-9F2D-88FE4DE8C25E}">
      <dsp:nvSpPr>
        <dsp:cNvPr id="0" name=""/>
        <dsp:cNvSpPr/>
      </dsp:nvSpPr>
      <dsp:spPr>
        <a:xfrm>
          <a:off x="619953" y="1028975"/>
          <a:ext cx="2798692" cy="2798692"/>
        </a:xfrm>
        <a:custGeom>
          <a:avLst/>
          <a:gdLst/>
          <a:ahLst/>
          <a:cxnLst/>
          <a:rect l="0" t="0" r="0" b="0"/>
          <a:pathLst>
            <a:path>
              <a:moveTo>
                <a:pt x="2217620" y="264182"/>
              </a:moveTo>
              <a:arcTo wR="1399346" hR="1399346" stAng="18347139" swAng="3649545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1CC261-3648-4C30-B0E5-FD37F4B833BC}">
      <dsp:nvSpPr>
        <dsp:cNvPr id="0" name=""/>
        <dsp:cNvSpPr/>
      </dsp:nvSpPr>
      <dsp:spPr>
        <a:xfrm>
          <a:off x="2424632" y="2603745"/>
          <a:ext cx="1613073" cy="1048497"/>
        </a:xfrm>
        <a:prstGeom prst="round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300" kern="1200"/>
        </a:p>
      </dsp:txBody>
      <dsp:txXfrm>
        <a:off x="2475815" y="2654928"/>
        <a:ext cx="1510707" cy="946131"/>
      </dsp:txXfrm>
    </dsp:sp>
    <dsp:sp modelId="{0010997C-A4D3-49DE-BBDF-CA04FC3A701F}">
      <dsp:nvSpPr>
        <dsp:cNvPr id="0" name=""/>
        <dsp:cNvSpPr/>
      </dsp:nvSpPr>
      <dsp:spPr>
        <a:xfrm>
          <a:off x="619953" y="1028975"/>
          <a:ext cx="2798692" cy="2798692"/>
        </a:xfrm>
        <a:custGeom>
          <a:avLst/>
          <a:gdLst/>
          <a:ahLst/>
          <a:cxnLst/>
          <a:rect l="0" t="0" r="0" b="0"/>
          <a:pathLst>
            <a:path>
              <a:moveTo>
                <a:pt x="2065817" y="2629788"/>
              </a:moveTo>
              <a:arcTo wR="1399346" hR="1399346" stAng="3693463" swAng="3413073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A05834-4E57-4112-951A-7C4161F27762}">
      <dsp:nvSpPr>
        <dsp:cNvPr id="0" name=""/>
        <dsp:cNvSpPr/>
      </dsp:nvSpPr>
      <dsp:spPr>
        <a:xfrm>
          <a:off x="893" y="2603745"/>
          <a:ext cx="1613073" cy="1048497"/>
        </a:xfrm>
        <a:prstGeom prst="round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300" kern="1200"/>
        </a:p>
      </dsp:txBody>
      <dsp:txXfrm>
        <a:off x="52076" y="2654928"/>
        <a:ext cx="1510707" cy="946131"/>
      </dsp:txXfrm>
    </dsp:sp>
    <dsp:sp modelId="{23FB56B6-7932-489E-9865-43E1888F42CB}">
      <dsp:nvSpPr>
        <dsp:cNvPr id="0" name=""/>
        <dsp:cNvSpPr/>
      </dsp:nvSpPr>
      <dsp:spPr>
        <a:xfrm>
          <a:off x="619953" y="1028975"/>
          <a:ext cx="2798692" cy="2798692"/>
        </a:xfrm>
        <a:custGeom>
          <a:avLst/>
          <a:gdLst/>
          <a:ahLst/>
          <a:cxnLst/>
          <a:rect l="0" t="0" r="0" b="0"/>
          <a:pathLst>
            <a:path>
              <a:moveTo>
                <a:pt x="9305" y="1560459"/>
              </a:moveTo>
              <a:arcTo wR="1399346" hR="1399346" stAng="10403316" swAng="3649545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C40A5B-075E-4FBB-AC46-15FCA1F9233B}">
      <dsp:nvSpPr>
        <dsp:cNvPr id="0" name=""/>
        <dsp:cNvSpPr/>
      </dsp:nvSpPr>
      <dsp:spPr>
        <a:xfrm>
          <a:off x="1212763" y="504726"/>
          <a:ext cx="1613073" cy="104849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Para xmlns:m="http://schemas.openxmlformats.org/officeDocument/2006/math">
              <m:oMathParaPr>
                <m:jc m:val="centerGroup"/>
              </m:oMathParaPr>
              <m:oMath xmlns:m="http://schemas.openxmlformats.org/officeDocument/2006/math">
                <m:sSub>
                  <m:sSubPr>
                    <m:ctrlPr>
                      <a:rPr lang="en-US" sz="4000" b="0" i="1" kern="1200" smtClean="0">
                        <a:latin typeface="Cambria Math" panose="02040503050406030204" pitchFamily="18" charset="0"/>
                        <a:ea typeface="Cambria Math"/>
                      </a:rPr>
                    </m:ctrlPr>
                  </m:sSubPr>
                  <m:e>
                    <m:r>
                      <a:rPr lang="en-US" sz="4000" b="0" i="1" kern="1200" smtClean="0">
                        <a:latin typeface="Cambria Math" panose="02040503050406030204" pitchFamily="18" charset="0"/>
                        <a:ea typeface="Cambria Math"/>
                      </a:rPr>
                      <m:t>𝑠</m:t>
                    </m:r>
                  </m:e>
                  <m:sub>
                    <m:r>
                      <a:rPr lang="en-US" sz="4000" b="0" i="1" kern="1200" smtClean="0">
                        <a:latin typeface="Cambria Math"/>
                        <a:ea typeface="Cambria Math"/>
                      </a:rPr>
                      <m:t>1</m:t>
                    </m:r>
                  </m:sub>
                </m:sSub>
              </m:oMath>
            </m:oMathPara>
          </a14:m>
          <a:endParaRPr lang="en-US" sz="4000" b="0" i="1" kern="1200" dirty="0">
            <a:latin typeface="Cambria Math"/>
            <a:ea typeface="Cambria Math"/>
          </a:endParaRPr>
        </a:p>
      </dsp:txBody>
      <dsp:txXfrm>
        <a:off x="1263946" y="555909"/>
        <a:ext cx="1510707" cy="946131"/>
      </dsp:txXfrm>
    </dsp:sp>
    <dsp:sp modelId="{FAB86BFD-0F3F-4E31-914D-20D624542D0A}">
      <dsp:nvSpPr>
        <dsp:cNvPr id="0" name=""/>
        <dsp:cNvSpPr/>
      </dsp:nvSpPr>
      <dsp:spPr>
        <a:xfrm>
          <a:off x="619953" y="1028975"/>
          <a:ext cx="2798692" cy="2798692"/>
        </a:xfrm>
        <a:custGeom>
          <a:avLst/>
          <a:gdLst/>
          <a:ahLst/>
          <a:cxnLst/>
          <a:rect l="0" t="0" r="0" b="0"/>
          <a:pathLst>
            <a:path>
              <a:moveTo>
                <a:pt x="2217620" y="264182"/>
              </a:moveTo>
              <a:arcTo wR="1399346" hR="1399346" stAng="18347139" swAng="3649545"/>
            </a:path>
          </a:pathLst>
        </a:custGeom>
        <a:noFill/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DDACFA-ED42-44B3-B557-A0B4D5CBE269}">
      <dsp:nvSpPr>
        <dsp:cNvPr id="0" name=""/>
        <dsp:cNvSpPr/>
      </dsp:nvSpPr>
      <dsp:spPr>
        <a:xfrm>
          <a:off x="2424632" y="2603745"/>
          <a:ext cx="1613073" cy="104849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Para xmlns:m="http://schemas.openxmlformats.org/officeDocument/2006/math">
              <m:oMathParaPr>
                <m:jc m:val="centerGroup"/>
              </m:oMathParaPr>
              <m:oMath xmlns:m="http://schemas.openxmlformats.org/officeDocument/2006/math">
                <m:sSub>
                  <m:sSubPr>
                    <m:ctrlPr>
                      <a:rPr lang="en-US" sz="4000" b="0" i="1" kern="1200" smtClean="0">
                        <a:latin typeface="Cambria Math" panose="02040503050406030204" pitchFamily="18" charset="0"/>
                        <a:ea typeface="Cambria Math"/>
                      </a:rPr>
                    </m:ctrlPr>
                  </m:sSubPr>
                  <m:e>
                    <m:r>
                      <a:rPr lang="en-US" sz="4000" b="0" i="1" kern="1200" smtClean="0">
                        <a:latin typeface="Cambria Math" panose="02040503050406030204" pitchFamily="18" charset="0"/>
                        <a:ea typeface="Cambria Math"/>
                      </a:rPr>
                      <m:t>𝑠</m:t>
                    </m:r>
                  </m:e>
                  <m:sub>
                    <m:r>
                      <a:rPr lang="en-US" sz="4000" b="0" i="1" kern="1200" smtClean="0">
                        <a:latin typeface="Cambria Math"/>
                        <a:ea typeface="Cambria Math"/>
                      </a:rPr>
                      <m:t>2</m:t>
                    </m:r>
                  </m:sub>
                </m:sSub>
              </m:oMath>
            </m:oMathPara>
          </a14:m>
          <a:endParaRPr lang="en-US" sz="4000" b="0" i="1" kern="1200" dirty="0">
            <a:latin typeface="Cambria Math"/>
            <a:ea typeface="Cambria Math"/>
          </a:endParaRPr>
        </a:p>
      </dsp:txBody>
      <dsp:txXfrm>
        <a:off x="2475815" y="2654928"/>
        <a:ext cx="1510707" cy="946131"/>
      </dsp:txXfrm>
    </dsp:sp>
    <dsp:sp modelId="{221FCBC4-7F57-4F04-80B4-DA2647F2F0FE}">
      <dsp:nvSpPr>
        <dsp:cNvPr id="0" name=""/>
        <dsp:cNvSpPr/>
      </dsp:nvSpPr>
      <dsp:spPr>
        <a:xfrm>
          <a:off x="619953" y="1028975"/>
          <a:ext cx="2798692" cy="2798692"/>
        </a:xfrm>
        <a:custGeom>
          <a:avLst/>
          <a:gdLst/>
          <a:ahLst/>
          <a:cxnLst/>
          <a:rect l="0" t="0" r="0" b="0"/>
          <a:pathLst>
            <a:path>
              <a:moveTo>
                <a:pt x="2065817" y="2629788"/>
              </a:moveTo>
              <a:arcTo wR="1399346" hR="1399346" stAng="3693463" swAng="3413073"/>
            </a:path>
          </a:pathLst>
        </a:custGeom>
        <a:noFill/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D7B375-AAC2-4506-9D9F-FD4E12E3D25D}">
      <dsp:nvSpPr>
        <dsp:cNvPr id="0" name=""/>
        <dsp:cNvSpPr/>
      </dsp:nvSpPr>
      <dsp:spPr>
        <a:xfrm>
          <a:off x="893" y="2603745"/>
          <a:ext cx="1613073" cy="104849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Para xmlns:m="http://schemas.openxmlformats.org/officeDocument/2006/math">
              <m:oMathParaPr>
                <m:jc m:val="centerGroup"/>
              </m:oMathParaPr>
              <m:oMath xmlns:m="http://schemas.openxmlformats.org/officeDocument/2006/math">
                <m:sSub>
                  <m:sSubPr>
                    <m:ctrlPr>
                      <a:rPr lang="en-US" sz="4000" b="0" i="1" kern="1200" smtClean="0">
                        <a:latin typeface="Cambria Math" panose="02040503050406030204" pitchFamily="18" charset="0"/>
                        <a:ea typeface="Cambria Math"/>
                      </a:rPr>
                    </m:ctrlPr>
                  </m:sSubPr>
                  <m:e>
                    <m:r>
                      <a:rPr lang="en-US" sz="4000" b="0" i="1" kern="1200" smtClean="0">
                        <a:latin typeface="Cambria Math" panose="02040503050406030204" pitchFamily="18" charset="0"/>
                        <a:ea typeface="Cambria Math"/>
                      </a:rPr>
                      <m:t>𝑠</m:t>
                    </m:r>
                  </m:e>
                  <m:sub>
                    <m:r>
                      <a:rPr lang="en-US" sz="4000" b="0" i="1" kern="1200" smtClean="0">
                        <a:latin typeface="Cambria Math"/>
                        <a:ea typeface="Cambria Math"/>
                      </a:rPr>
                      <m:t>3</m:t>
                    </m:r>
                  </m:sub>
                </m:sSub>
              </m:oMath>
            </m:oMathPara>
          </a14:m>
          <a:endParaRPr lang="en-US" sz="4000" b="0" i="1" kern="1200" dirty="0">
            <a:latin typeface="Cambria Math"/>
            <a:ea typeface="Cambria Math"/>
          </a:endParaRPr>
        </a:p>
      </dsp:txBody>
      <dsp:txXfrm>
        <a:off x="52076" y="2654928"/>
        <a:ext cx="1510707" cy="946131"/>
      </dsp:txXfrm>
    </dsp:sp>
    <dsp:sp modelId="{F2259DDE-003F-4597-B8F1-CD0E8B74608E}">
      <dsp:nvSpPr>
        <dsp:cNvPr id="0" name=""/>
        <dsp:cNvSpPr/>
      </dsp:nvSpPr>
      <dsp:spPr>
        <a:xfrm>
          <a:off x="619953" y="1028975"/>
          <a:ext cx="2798692" cy="2798692"/>
        </a:xfrm>
        <a:custGeom>
          <a:avLst/>
          <a:gdLst/>
          <a:ahLst/>
          <a:cxnLst/>
          <a:rect l="0" t="0" r="0" b="0"/>
          <a:pathLst>
            <a:path>
              <a:moveTo>
                <a:pt x="9305" y="1560459"/>
              </a:moveTo>
              <a:arcTo wR="1399346" hR="1399346" stAng="10403316" swAng="3649545"/>
            </a:path>
          </a:pathLst>
        </a:custGeom>
        <a:noFill/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C40A5B-075E-4FBB-AC46-15FCA1F9233B}">
      <dsp:nvSpPr>
        <dsp:cNvPr id="0" name=""/>
        <dsp:cNvSpPr/>
      </dsp:nvSpPr>
      <dsp:spPr>
        <a:xfrm>
          <a:off x="1212763" y="504726"/>
          <a:ext cx="1613073" cy="104849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Para xmlns:m="http://schemas.openxmlformats.org/officeDocument/2006/math">
              <m:oMathParaPr>
                <m:jc m:val="centerGroup"/>
              </m:oMathParaPr>
              <m:oMath xmlns:m="http://schemas.openxmlformats.org/officeDocument/2006/math">
                <m:sSub>
                  <m:sSubPr>
                    <m:ctrlPr>
                      <a:rPr lang="en-US" sz="2800" b="0" i="1" kern="1200" smtClean="0">
                        <a:latin typeface="Cambria Math" panose="02040503050406030204" pitchFamily="18" charset="0"/>
                        <a:ea typeface="Cambria Math"/>
                      </a:rPr>
                    </m:ctrlPr>
                  </m:sSubPr>
                  <m:e>
                    <m:r>
                      <a:rPr lang="en-US" sz="2800" b="0" i="1" kern="1200" smtClean="0">
                        <a:latin typeface="Cambria Math" panose="02040503050406030204" pitchFamily="18" charset="0"/>
                        <a:ea typeface="Cambria Math"/>
                      </a:rPr>
                      <m:t>𝑥</m:t>
                    </m:r>
                  </m:e>
                  <m:sub>
                    <m:r>
                      <a:rPr lang="en-US" sz="2800" b="0" i="1" kern="1200" smtClean="0">
                        <a:latin typeface="Cambria Math" panose="02040503050406030204" pitchFamily="18" charset="0"/>
                        <a:ea typeface="Cambria Math"/>
                      </a:rPr>
                      <m:t>1</m:t>
                    </m:r>
                  </m:sub>
                </m:sSub>
                <m:r>
                  <a:rPr lang="en-US" sz="2800" b="0" i="1" kern="1200" smtClean="0">
                    <a:latin typeface="Cambria Math" panose="02040503050406030204" pitchFamily="18" charset="0"/>
                    <a:ea typeface="Cambria Math"/>
                  </a:rPr>
                  <m:t>(</m:t>
                </m:r>
                <m:sSub>
                  <m:sSubPr>
                    <m:ctrlPr>
                      <a:rPr lang="en-US" sz="2800" b="0" i="1" kern="1200" smtClean="0">
                        <a:latin typeface="Cambria Math" panose="02040503050406030204" pitchFamily="18" charset="0"/>
                        <a:ea typeface="Cambria Math"/>
                      </a:rPr>
                    </m:ctrlPr>
                  </m:sSubPr>
                  <m:e>
                    <m:r>
                      <a:rPr lang="en-US" sz="2800" b="0" i="1" kern="1200" smtClean="0">
                        <a:latin typeface="Cambria Math" panose="02040503050406030204" pitchFamily="18" charset="0"/>
                        <a:ea typeface="Cambria Math"/>
                      </a:rPr>
                      <m:t>𝑠</m:t>
                    </m:r>
                  </m:e>
                  <m:sub>
                    <m:r>
                      <a:rPr lang="en-US" sz="2800" b="0" i="1" kern="1200" smtClean="0">
                        <a:latin typeface="Cambria Math" panose="02040503050406030204" pitchFamily="18" charset="0"/>
                        <a:ea typeface="Cambria Math"/>
                      </a:rPr>
                      <m:t>1</m:t>
                    </m:r>
                  </m:sub>
                </m:sSub>
                <m:r>
                  <a:rPr lang="en-US" sz="2800" b="0" i="1" kern="1200" smtClean="0">
                    <a:latin typeface="Cambria Math" panose="02040503050406030204" pitchFamily="18" charset="0"/>
                    <a:ea typeface="Cambria Math"/>
                  </a:rPr>
                  <m:t>,</m:t>
                </m:r>
                <m:r>
                  <a:rPr lang="en-US" sz="2800" b="0" i="1" kern="1200" smtClean="0">
                    <a:latin typeface="Cambria Math" panose="02040503050406030204" pitchFamily="18" charset="0"/>
                    <a:ea typeface="Cambria Math"/>
                  </a:rPr>
                  <m:t>𝑝</m:t>
                </m:r>
                <m:r>
                  <a:rPr lang="en-US" sz="2800" b="0" i="1" kern="1200" smtClean="0">
                    <a:latin typeface="Cambria Math" panose="02040503050406030204" pitchFamily="18" charset="0"/>
                    <a:ea typeface="Cambria Math"/>
                  </a:rPr>
                  <m:t>)</m:t>
                </m:r>
              </m:oMath>
            </m:oMathPara>
          </a14:m>
          <a:endParaRPr lang="en-US" sz="2800" b="0" i="1" kern="1200" dirty="0">
            <a:latin typeface="Cambria Math"/>
            <a:ea typeface="Cambria Math"/>
          </a:endParaRPr>
        </a:p>
      </dsp:txBody>
      <dsp:txXfrm>
        <a:off x="1263946" y="555909"/>
        <a:ext cx="1510707" cy="946131"/>
      </dsp:txXfrm>
    </dsp:sp>
    <dsp:sp modelId="{FAB86BFD-0F3F-4E31-914D-20D624542D0A}">
      <dsp:nvSpPr>
        <dsp:cNvPr id="0" name=""/>
        <dsp:cNvSpPr/>
      </dsp:nvSpPr>
      <dsp:spPr>
        <a:xfrm>
          <a:off x="619953" y="1028975"/>
          <a:ext cx="2798692" cy="2798692"/>
        </a:xfrm>
        <a:custGeom>
          <a:avLst/>
          <a:gdLst/>
          <a:ahLst/>
          <a:cxnLst/>
          <a:rect l="0" t="0" r="0" b="0"/>
          <a:pathLst>
            <a:path>
              <a:moveTo>
                <a:pt x="2217620" y="264182"/>
              </a:moveTo>
              <a:arcTo wR="1399346" hR="1399346" stAng="18347139" swAng="3649545"/>
            </a:path>
          </a:pathLst>
        </a:custGeom>
        <a:noFill/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DDACFA-ED42-44B3-B557-A0B4D5CBE269}">
      <dsp:nvSpPr>
        <dsp:cNvPr id="0" name=""/>
        <dsp:cNvSpPr/>
      </dsp:nvSpPr>
      <dsp:spPr>
        <a:xfrm>
          <a:off x="2424632" y="2603745"/>
          <a:ext cx="1613073" cy="104849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Para xmlns:m="http://schemas.openxmlformats.org/officeDocument/2006/math">
              <m:oMathParaPr>
                <m:jc m:val="centerGroup"/>
              </m:oMathParaPr>
              <m:oMath xmlns:m="http://schemas.openxmlformats.org/officeDocument/2006/math">
                <m:sSub>
                  <m:sSubPr>
                    <m:ctrlPr>
                      <a:rPr lang="en-US" sz="2800" b="0" i="1" kern="1200" smtClean="0">
                        <a:latin typeface="Cambria Math" panose="02040503050406030204" pitchFamily="18" charset="0"/>
                        <a:ea typeface="Cambria Math"/>
                      </a:rPr>
                    </m:ctrlPr>
                  </m:sSubPr>
                  <m:e>
                    <m:r>
                      <a:rPr lang="en-US" sz="2800" b="0" i="1" kern="1200" smtClean="0">
                        <a:latin typeface="Cambria Math" panose="02040503050406030204" pitchFamily="18" charset="0"/>
                        <a:ea typeface="Cambria Math"/>
                      </a:rPr>
                      <m:t>𝑥</m:t>
                    </m:r>
                  </m:e>
                  <m:sub>
                    <m:r>
                      <a:rPr lang="en-US" sz="2800" b="0" i="1" kern="1200" smtClean="0">
                        <a:latin typeface="Cambria Math" panose="02040503050406030204" pitchFamily="18" charset="0"/>
                        <a:ea typeface="Cambria Math"/>
                      </a:rPr>
                      <m:t>2</m:t>
                    </m:r>
                  </m:sub>
                </m:sSub>
                <m:r>
                  <a:rPr lang="en-US" sz="2800" b="0" i="1" kern="1200" smtClean="0">
                    <a:latin typeface="Cambria Math" panose="02040503050406030204" pitchFamily="18" charset="0"/>
                    <a:ea typeface="Cambria Math"/>
                  </a:rPr>
                  <m:t>(</m:t>
                </m:r>
                <m:sSub>
                  <m:sSubPr>
                    <m:ctrlPr>
                      <a:rPr lang="en-US" sz="2800" b="0" i="1" kern="1200" smtClean="0">
                        <a:latin typeface="Cambria Math" panose="02040503050406030204" pitchFamily="18" charset="0"/>
                        <a:ea typeface="Cambria Math"/>
                      </a:rPr>
                    </m:ctrlPr>
                  </m:sSubPr>
                  <m:e>
                    <m:r>
                      <a:rPr lang="en-US" sz="2800" b="0" i="1" kern="1200" smtClean="0">
                        <a:latin typeface="Cambria Math" panose="02040503050406030204" pitchFamily="18" charset="0"/>
                        <a:ea typeface="Cambria Math"/>
                      </a:rPr>
                      <m:t>𝑠</m:t>
                    </m:r>
                  </m:e>
                  <m:sub>
                    <m:r>
                      <a:rPr lang="en-US" sz="2800" b="0" i="1" kern="1200" smtClean="0">
                        <a:latin typeface="Cambria Math" panose="02040503050406030204" pitchFamily="18" charset="0"/>
                        <a:ea typeface="Cambria Math"/>
                      </a:rPr>
                      <m:t>2</m:t>
                    </m:r>
                  </m:sub>
                </m:sSub>
                <m:r>
                  <a:rPr lang="en-US" sz="2800" b="0" i="1" kern="1200" smtClean="0">
                    <a:latin typeface="Cambria Math" panose="02040503050406030204" pitchFamily="18" charset="0"/>
                    <a:ea typeface="Cambria Math"/>
                  </a:rPr>
                  <m:t>,</m:t>
                </m:r>
                <m:r>
                  <a:rPr lang="en-US" sz="2800" b="0" i="1" kern="1200" smtClean="0">
                    <a:latin typeface="Cambria Math" panose="02040503050406030204" pitchFamily="18" charset="0"/>
                    <a:ea typeface="Cambria Math"/>
                  </a:rPr>
                  <m:t>𝑝</m:t>
                </m:r>
                <m:r>
                  <a:rPr lang="en-US" sz="2800" b="0" i="1" kern="1200" smtClean="0">
                    <a:latin typeface="Cambria Math" panose="02040503050406030204" pitchFamily="18" charset="0"/>
                    <a:ea typeface="Cambria Math"/>
                  </a:rPr>
                  <m:t>)</m:t>
                </m:r>
              </m:oMath>
            </m:oMathPara>
          </a14:m>
          <a:endParaRPr lang="en-US" sz="2800" b="0" i="1" kern="1200" dirty="0">
            <a:latin typeface="Cambria Math"/>
            <a:ea typeface="Cambria Math"/>
          </a:endParaRPr>
        </a:p>
      </dsp:txBody>
      <dsp:txXfrm>
        <a:off x="2475815" y="2654928"/>
        <a:ext cx="1510707" cy="946131"/>
      </dsp:txXfrm>
    </dsp:sp>
    <dsp:sp modelId="{221FCBC4-7F57-4F04-80B4-DA2647F2F0FE}">
      <dsp:nvSpPr>
        <dsp:cNvPr id="0" name=""/>
        <dsp:cNvSpPr/>
      </dsp:nvSpPr>
      <dsp:spPr>
        <a:xfrm>
          <a:off x="619953" y="1028975"/>
          <a:ext cx="2798692" cy="2798692"/>
        </a:xfrm>
        <a:custGeom>
          <a:avLst/>
          <a:gdLst/>
          <a:ahLst/>
          <a:cxnLst/>
          <a:rect l="0" t="0" r="0" b="0"/>
          <a:pathLst>
            <a:path>
              <a:moveTo>
                <a:pt x="2065817" y="2629788"/>
              </a:moveTo>
              <a:arcTo wR="1399346" hR="1399346" stAng="3693463" swAng="3413073"/>
            </a:path>
          </a:pathLst>
        </a:custGeom>
        <a:noFill/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D7B375-AAC2-4506-9D9F-FD4E12E3D25D}">
      <dsp:nvSpPr>
        <dsp:cNvPr id="0" name=""/>
        <dsp:cNvSpPr/>
      </dsp:nvSpPr>
      <dsp:spPr>
        <a:xfrm>
          <a:off x="893" y="2603745"/>
          <a:ext cx="1613073" cy="104849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Para xmlns:m="http://schemas.openxmlformats.org/officeDocument/2006/math">
              <m:oMathParaPr>
                <m:jc m:val="centerGroup"/>
              </m:oMathParaPr>
              <m:oMath xmlns:m="http://schemas.openxmlformats.org/officeDocument/2006/math">
                <m:sSub>
                  <m:sSubPr>
                    <m:ctrlPr>
                      <a:rPr lang="en-US" sz="2800" b="0" i="1" kern="1200" smtClean="0">
                        <a:latin typeface="Cambria Math" panose="02040503050406030204" pitchFamily="18" charset="0"/>
                        <a:ea typeface="Cambria Math"/>
                      </a:rPr>
                    </m:ctrlPr>
                  </m:sSubPr>
                  <m:e>
                    <m:r>
                      <a:rPr lang="en-US" sz="2800" b="0" i="1" kern="1200" smtClean="0">
                        <a:latin typeface="Cambria Math" panose="02040503050406030204" pitchFamily="18" charset="0"/>
                        <a:ea typeface="Cambria Math"/>
                      </a:rPr>
                      <m:t>𝑥</m:t>
                    </m:r>
                  </m:e>
                  <m:sub>
                    <m:r>
                      <a:rPr lang="en-US" sz="2800" b="0" i="1" kern="1200" smtClean="0">
                        <a:latin typeface="Cambria Math" panose="02040503050406030204" pitchFamily="18" charset="0"/>
                        <a:ea typeface="Cambria Math"/>
                      </a:rPr>
                      <m:t>3</m:t>
                    </m:r>
                  </m:sub>
                </m:sSub>
                <m:r>
                  <a:rPr lang="en-US" sz="2800" b="0" i="1" kern="1200" smtClean="0">
                    <a:latin typeface="Cambria Math" panose="02040503050406030204" pitchFamily="18" charset="0"/>
                    <a:ea typeface="Cambria Math"/>
                  </a:rPr>
                  <m:t>(</m:t>
                </m:r>
                <m:sSub>
                  <m:sSubPr>
                    <m:ctrlPr>
                      <a:rPr lang="en-US" sz="2800" b="0" i="1" kern="1200" smtClean="0">
                        <a:latin typeface="Cambria Math" panose="02040503050406030204" pitchFamily="18" charset="0"/>
                        <a:ea typeface="Cambria Math"/>
                      </a:rPr>
                    </m:ctrlPr>
                  </m:sSubPr>
                  <m:e>
                    <m:r>
                      <a:rPr lang="en-US" sz="2800" b="0" i="1" kern="1200" smtClean="0">
                        <a:latin typeface="Cambria Math" panose="02040503050406030204" pitchFamily="18" charset="0"/>
                        <a:ea typeface="Cambria Math"/>
                      </a:rPr>
                      <m:t>𝑠</m:t>
                    </m:r>
                  </m:e>
                  <m:sub>
                    <m:r>
                      <a:rPr lang="en-US" sz="2800" b="0" i="1" kern="1200" smtClean="0">
                        <a:latin typeface="Cambria Math" panose="02040503050406030204" pitchFamily="18" charset="0"/>
                        <a:ea typeface="Cambria Math"/>
                      </a:rPr>
                      <m:t>3</m:t>
                    </m:r>
                  </m:sub>
                </m:sSub>
                <m:r>
                  <a:rPr lang="en-US" sz="2800" b="0" i="1" kern="1200" smtClean="0">
                    <a:latin typeface="Cambria Math" panose="02040503050406030204" pitchFamily="18" charset="0"/>
                    <a:ea typeface="Cambria Math"/>
                  </a:rPr>
                  <m:t>,</m:t>
                </m:r>
                <m:r>
                  <a:rPr lang="en-US" sz="2800" b="0" i="1" kern="1200" smtClean="0">
                    <a:latin typeface="Cambria Math" panose="02040503050406030204" pitchFamily="18" charset="0"/>
                    <a:ea typeface="Cambria Math"/>
                  </a:rPr>
                  <m:t>𝑝</m:t>
                </m:r>
                <m:r>
                  <a:rPr lang="en-US" sz="2800" b="0" i="1" kern="1200" smtClean="0">
                    <a:latin typeface="Cambria Math" panose="02040503050406030204" pitchFamily="18" charset="0"/>
                    <a:ea typeface="Cambria Math"/>
                  </a:rPr>
                  <m:t>)</m:t>
                </m:r>
              </m:oMath>
            </m:oMathPara>
          </a14:m>
          <a:endParaRPr lang="en-US" sz="2800" b="0" i="1" kern="1200" dirty="0">
            <a:latin typeface="Cambria Math"/>
            <a:ea typeface="Cambria Math"/>
          </a:endParaRPr>
        </a:p>
      </dsp:txBody>
      <dsp:txXfrm>
        <a:off x="52076" y="2654928"/>
        <a:ext cx="1510707" cy="946131"/>
      </dsp:txXfrm>
    </dsp:sp>
    <dsp:sp modelId="{F2259DDE-003F-4597-B8F1-CD0E8B74608E}">
      <dsp:nvSpPr>
        <dsp:cNvPr id="0" name=""/>
        <dsp:cNvSpPr/>
      </dsp:nvSpPr>
      <dsp:spPr>
        <a:xfrm>
          <a:off x="619953" y="1028975"/>
          <a:ext cx="2798692" cy="2798692"/>
        </a:xfrm>
        <a:custGeom>
          <a:avLst/>
          <a:gdLst/>
          <a:ahLst/>
          <a:cxnLst/>
          <a:rect l="0" t="0" r="0" b="0"/>
          <a:pathLst>
            <a:path>
              <a:moveTo>
                <a:pt x="9305" y="1560459"/>
              </a:moveTo>
              <a:arcTo wR="1399346" hR="1399346" stAng="10403316" swAng="3649545"/>
            </a:path>
          </a:pathLst>
        </a:custGeom>
        <a:noFill/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C40A5B-075E-4FBB-AC46-15FCA1F9233B}">
      <dsp:nvSpPr>
        <dsp:cNvPr id="0" name=""/>
        <dsp:cNvSpPr/>
      </dsp:nvSpPr>
      <dsp:spPr>
        <a:xfrm>
          <a:off x="1212763" y="504726"/>
          <a:ext cx="1613073" cy="104849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Para xmlns:m="http://schemas.openxmlformats.org/officeDocument/2006/math">
              <m:oMathParaPr>
                <m:jc m:val="centerGroup"/>
              </m:oMathParaPr>
              <m:oMath xmlns:m="http://schemas.openxmlformats.org/officeDocument/2006/math">
                <m:sSub>
                  <m:sSubPr>
                    <m:ctrlPr>
                      <a:rPr lang="en-US" sz="2800" b="0" i="1" kern="1200" smtClean="0">
                        <a:latin typeface="Cambria Math" panose="02040503050406030204" pitchFamily="18" charset="0"/>
                        <a:ea typeface="Cambria Math"/>
                      </a:rPr>
                    </m:ctrlPr>
                  </m:sSubPr>
                  <m:e>
                    <m:r>
                      <a:rPr lang="en-US" sz="2800" b="0" i="1" kern="1200" smtClean="0">
                        <a:latin typeface="Cambria Math" panose="02040503050406030204" pitchFamily="18" charset="0"/>
                        <a:ea typeface="Cambria Math"/>
                      </a:rPr>
                      <m:t>𝑥</m:t>
                    </m:r>
                  </m:e>
                  <m:sub>
                    <m:r>
                      <a:rPr lang="en-US" sz="2800" b="0" i="1" kern="1200" smtClean="0">
                        <a:latin typeface="Cambria Math" panose="02040503050406030204" pitchFamily="18" charset="0"/>
                        <a:ea typeface="Cambria Math"/>
                      </a:rPr>
                      <m:t>1</m:t>
                    </m:r>
                  </m:sub>
                </m:sSub>
                <m:r>
                  <a:rPr lang="en-US" sz="2800" b="0" i="1" kern="1200" smtClean="0">
                    <a:latin typeface="Cambria Math" panose="02040503050406030204" pitchFamily="18" charset="0"/>
                    <a:ea typeface="Cambria Math"/>
                  </a:rPr>
                  <m:t>(</m:t>
                </m:r>
                <m:sSub>
                  <m:sSubPr>
                    <m:ctrlPr>
                      <a:rPr lang="en-US" sz="2800" b="0" i="1" kern="1200" smtClean="0">
                        <a:latin typeface="Cambria Math" panose="02040503050406030204" pitchFamily="18" charset="0"/>
                        <a:ea typeface="Cambria Math"/>
                      </a:rPr>
                    </m:ctrlPr>
                  </m:sSubPr>
                  <m:e>
                    <m:r>
                      <a:rPr lang="en-US" sz="2800" b="0" i="1" kern="1200" smtClean="0">
                        <a:latin typeface="Cambria Math" panose="02040503050406030204" pitchFamily="18" charset="0"/>
                        <a:ea typeface="Cambria Math"/>
                      </a:rPr>
                      <m:t>𝑠</m:t>
                    </m:r>
                  </m:e>
                  <m:sub>
                    <m:r>
                      <a:rPr lang="en-US" sz="2800" b="0" i="1" kern="1200" smtClean="0">
                        <a:latin typeface="Cambria Math" panose="02040503050406030204" pitchFamily="18" charset="0"/>
                        <a:ea typeface="Cambria Math"/>
                      </a:rPr>
                      <m:t>1</m:t>
                    </m:r>
                  </m:sub>
                </m:sSub>
                <m:r>
                  <a:rPr lang="en-US" sz="2800" b="0" i="1" kern="1200" smtClean="0">
                    <a:latin typeface="Cambria Math" panose="02040503050406030204" pitchFamily="18" charset="0"/>
                    <a:ea typeface="Cambria Math"/>
                  </a:rPr>
                  <m:t>,</m:t>
                </m:r>
                <m:r>
                  <a:rPr lang="en-US" sz="2800" b="0" i="1" kern="1200" smtClean="0">
                    <a:solidFill>
                      <a:srgbClr val="FF0000"/>
                    </a:solidFill>
                    <a:latin typeface="Cambria Math" panose="02040503050406030204" pitchFamily="18" charset="0"/>
                    <a:ea typeface="Cambria Math"/>
                  </a:rPr>
                  <m:t>𝑝</m:t>
                </m:r>
                <m:r>
                  <a:rPr lang="en-US" sz="2800" b="0" i="1" kern="1200" smtClean="0">
                    <a:latin typeface="Cambria Math" panose="02040503050406030204" pitchFamily="18" charset="0"/>
                    <a:ea typeface="Cambria Math"/>
                  </a:rPr>
                  <m:t>)</m:t>
                </m:r>
              </m:oMath>
            </m:oMathPara>
          </a14:m>
          <a:endParaRPr lang="en-US" sz="2800" b="0" i="1" kern="1200" dirty="0">
            <a:latin typeface="Cambria Math"/>
            <a:ea typeface="Cambria Math"/>
          </a:endParaRPr>
        </a:p>
      </dsp:txBody>
      <dsp:txXfrm>
        <a:off x="1263946" y="555909"/>
        <a:ext cx="1510707" cy="946131"/>
      </dsp:txXfrm>
    </dsp:sp>
    <dsp:sp modelId="{FAB86BFD-0F3F-4E31-914D-20D624542D0A}">
      <dsp:nvSpPr>
        <dsp:cNvPr id="0" name=""/>
        <dsp:cNvSpPr/>
      </dsp:nvSpPr>
      <dsp:spPr>
        <a:xfrm>
          <a:off x="619953" y="1028975"/>
          <a:ext cx="2798692" cy="2798692"/>
        </a:xfrm>
        <a:custGeom>
          <a:avLst/>
          <a:gdLst/>
          <a:ahLst/>
          <a:cxnLst/>
          <a:rect l="0" t="0" r="0" b="0"/>
          <a:pathLst>
            <a:path>
              <a:moveTo>
                <a:pt x="2217620" y="264182"/>
              </a:moveTo>
              <a:arcTo wR="1399346" hR="1399346" stAng="18347139" swAng="3649545"/>
            </a:path>
          </a:pathLst>
        </a:custGeom>
        <a:noFill/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DDACFA-ED42-44B3-B557-A0B4D5CBE269}">
      <dsp:nvSpPr>
        <dsp:cNvPr id="0" name=""/>
        <dsp:cNvSpPr/>
      </dsp:nvSpPr>
      <dsp:spPr>
        <a:xfrm>
          <a:off x="2424632" y="2603745"/>
          <a:ext cx="1613073" cy="104849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Para xmlns:m="http://schemas.openxmlformats.org/officeDocument/2006/math">
              <m:oMathParaPr>
                <m:jc m:val="centerGroup"/>
              </m:oMathParaPr>
              <m:oMath xmlns:m="http://schemas.openxmlformats.org/officeDocument/2006/math">
                <m:sSub>
                  <m:sSubPr>
                    <m:ctrlPr>
                      <a:rPr lang="en-US" sz="2800" b="0" i="1" kern="1200" smtClean="0">
                        <a:latin typeface="Cambria Math" panose="02040503050406030204" pitchFamily="18" charset="0"/>
                        <a:ea typeface="Cambria Math"/>
                      </a:rPr>
                    </m:ctrlPr>
                  </m:sSubPr>
                  <m:e>
                    <m:r>
                      <a:rPr lang="en-US" sz="2800" b="0" i="1" kern="1200" smtClean="0">
                        <a:latin typeface="Cambria Math" panose="02040503050406030204" pitchFamily="18" charset="0"/>
                        <a:ea typeface="Cambria Math"/>
                      </a:rPr>
                      <m:t>𝑥</m:t>
                    </m:r>
                  </m:e>
                  <m:sub>
                    <m:r>
                      <a:rPr lang="en-US" sz="2800" b="0" i="1" kern="1200" smtClean="0">
                        <a:latin typeface="Cambria Math" panose="02040503050406030204" pitchFamily="18" charset="0"/>
                        <a:ea typeface="Cambria Math"/>
                      </a:rPr>
                      <m:t>2</m:t>
                    </m:r>
                  </m:sub>
                </m:sSub>
                <m:r>
                  <a:rPr lang="en-US" sz="2800" b="0" i="1" kern="1200" smtClean="0">
                    <a:latin typeface="Cambria Math" panose="02040503050406030204" pitchFamily="18" charset="0"/>
                    <a:ea typeface="Cambria Math"/>
                  </a:rPr>
                  <m:t>(</m:t>
                </m:r>
                <m:sSub>
                  <m:sSubPr>
                    <m:ctrlPr>
                      <a:rPr lang="en-US" sz="2800" b="0" i="1" kern="1200" smtClean="0">
                        <a:latin typeface="Cambria Math" panose="02040503050406030204" pitchFamily="18" charset="0"/>
                        <a:ea typeface="Cambria Math"/>
                      </a:rPr>
                    </m:ctrlPr>
                  </m:sSubPr>
                  <m:e>
                    <m:r>
                      <a:rPr lang="en-US" sz="2800" b="0" i="1" kern="1200" smtClean="0">
                        <a:latin typeface="Cambria Math" panose="02040503050406030204" pitchFamily="18" charset="0"/>
                        <a:ea typeface="Cambria Math"/>
                      </a:rPr>
                      <m:t>𝑠</m:t>
                    </m:r>
                  </m:e>
                  <m:sub>
                    <m:r>
                      <a:rPr lang="en-US" sz="2800" b="0" i="1" kern="1200" smtClean="0">
                        <a:latin typeface="Cambria Math" panose="02040503050406030204" pitchFamily="18" charset="0"/>
                        <a:ea typeface="Cambria Math"/>
                      </a:rPr>
                      <m:t>2</m:t>
                    </m:r>
                  </m:sub>
                </m:sSub>
                <m:r>
                  <a:rPr lang="en-US" sz="2800" b="0" i="1" kern="1200" smtClean="0">
                    <a:latin typeface="Cambria Math" panose="02040503050406030204" pitchFamily="18" charset="0"/>
                    <a:ea typeface="Cambria Math"/>
                  </a:rPr>
                  <m:t>,</m:t>
                </m:r>
                <m:r>
                  <a:rPr lang="en-US" sz="2800" b="0" i="1" kern="1200" smtClean="0">
                    <a:solidFill>
                      <a:srgbClr val="FF0000"/>
                    </a:solidFill>
                    <a:latin typeface="Cambria Math" panose="02040503050406030204" pitchFamily="18" charset="0"/>
                    <a:ea typeface="Cambria Math"/>
                  </a:rPr>
                  <m:t>𝑝</m:t>
                </m:r>
                <m:r>
                  <a:rPr lang="en-US" sz="2800" b="0" i="1" kern="1200" smtClean="0">
                    <a:latin typeface="Cambria Math" panose="02040503050406030204" pitchFamily="18" charset="0"/>
                    <a:ea typeface="Cambria Math"/>
                  </a:rPr>
                  <m:t>)</m:t>
                </m:r>
              </m:oMath>
            </m:oMathPara>
          </a14:m>
          <a:endParaRPr lang="en-US" sz="2800" b="0" i="1" kern="1200" dirty="0">
            <a:latin typeface="Cambria Math"/>
            <a:ea typeface="Cambria Math"/>
          </a:endParaRPr>
        </a:p>
      </dsp:txBody>
      <dsp:txXfrm>
        <a:off x="2475815" y="2654928"/>
        <a:ext cx="1510707" cy="946131"/>
      </dsp:txXfrm>
    </dsp:sp>
    <dsp:sp modelId="{221FCBC4-7F57-4F04-80B4-DA2647F2F0FE}">
      <dsp:nvSpPr>
        <dsp:cNvPr id="0" name=""/>
        <dsp:cNvSpPr/>
      </dsp:nvSpPr>
      <dsp:spPr>
        <a:xfrm>
          <a:off x="619953" y="1028975"/>
          <a:ext cx="2798692" cy="2798692"/>
        </a:xfrm>
        <a:custGeom>
          <a:avLst/>
          <a:gdLst/>
          <a:ahLst/>
          <a:cxnLst/>
          <a:rect l="0" t="0" r="0" b="0"/>
          <a:pathLst>
            <a:path>
              <a:moveTo>
                <a:pt x="2065817" y="2629788"/>
              </a:moveTo>
              <a:arcTo wR="1399346" hR="1399346" stAng="3693463" swAng="3413073"/>
            </a:path>
          </a:pathLst>
        </a:custGeom>
        <a:noFill/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D7B375-AAC2-4506-9D9F-FD4E12E3D25D}">
      <dsp:nvSpPr>
        <dsp:cNvPr id="0" name=""/>
        <dsp:cNvSpPr/>
      </dsp:nvSpPr>
      <dsp:spPr>
        <a:xfrm>
          <a:off x="893" y="2603745"/>
          <a:ext cx="1613073" cy="104849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Para xmlns:m="http://schemas.openxmlformats.org/officeDocument/2006/math">
              <m:oMathParaPr>
                <m:jc m:val="centerGroup"/>
              </m:oMathParaPr>
              <m:oMath xmlns:m="http://schemas.openxmlformats.org/officeDocument/2006/math">
                <m:sSub>
                  <m:sSubPr>
                    <m:ctrlPr>
                      <a:rPr lang="en-US" sz="2800" b="0" i="1" kern="1200" smtClean="0">
                        <a:latin typeface="Cambria Math" panose="02040503050406030204" pitchFamily="18" charset="0"/>
                        <a:ea typeface="Cambria Math"/>
                      </a:rPr>
                    </m:ctrlPr>
                  </m:sSubPr>
                  <m:e>
                    <m:r>
                      <a:rPr lang="en-US" sz="2800" b="0" i="1" kern="1200" smtClean="0">
                        <a:latin typeface="Cambria Math" panose="02040503050406030204" pitchFamily="18" charset="0"/>
                        <a:ea typeface="Cambria Math"/>
                      </a:rPr>
                      <m:t>𝑥</m:t>
                    </m:r>
                  </m:e>
                  <m:sub>
                    <m:r>
                      <a:rPr lang="en-US" sz="2800" b="0" i="1" kern="1200" smtClean="0">
                        <a:latin typeface="Cambria Math" panose="02040503050406030204" pitchFamily="18" charset="0"/>
                        <a:ea typeface="Cambria Math"/>
                      </a:rPr>
                      <m:t>3</m:t>
                    </m:r>
                  </m:sub>
                </m:sSub>
                <m:r>
                  <a:rPr lang="en-US" sz="2800" b="0" i="1" kern="1200" smtClean="0">
                    <a:latin typeface="Cambria Math" panose="02040503050406030204" pitchFamily="18" charset="0"/>
                    <a:ea typeface="Cambria Math"/>
                  </a:rPr>
                  <m:t>(</m:t>
                </m:r>
                <m:sSub>
                  <m:sSubPr>
                    <m:ctrlPr>
                      <a:rPr lang="en-US" sz="2800" b="0" i="1" kern="1200" smtClean="0">
                        <a:latin typeface="Cambria Math" panose="02040503050406030204" pitchFamily="18" charset="0"/>
                        <a:ea typeface="Cambria Math"/>
                      </a:rPr>
                    </m:ctrlPr>
                  </m:sSubPr>
                  <m:e>
                    <m:r>
                      <a:rPr lang="en-US" sz="2800" b="0" i="1" kern="1200" smtClean="0">
                        <a:latin typeface="Cambria Math" panose="02040503050406030204" pitchFamily="18" charset="0"/>
                        <a:ea typeface="Cambria Math"/>
                      </a:rPr>
                      <m:t>𝑠</m:t>
                    </m:r>
                  </m:e>
                  <m:sub>
                    <m:r>
                      <a:rPr lang="en-US" sz="2800" b="0" i="1" kern="1200" smtClean="0">
                        <a:latin typeface="Cambria Math" panose="02040503050406030204" pitchFamily="18" charset="0"/>
                        <a:ea typeface="Cambria Math"/>
                      </a:rPr>
                      <m:t>3</m:t>
                    </m:r>
                  </m:sub>
                </m:sSub>
                <m:r>
                  <a:rPr lang="en-US" sz="2800" b="0" i="1" kern="1200" smtClean="0">
                    <a:latin typeface="Cambria Math" panose="02040503050406030204" pitchFamily="18" charset="0"/>
                    <a:ea typeface="Cambria Math"/>
                  </a:rPr>
                  <m:t>,</m:t>
                </m:r>
                <m:r>
                  <a:rPr lang="en-US" sz="2800" b="0" i="1" kern="1200" smtClean="0">
                    <a:solidFill>
                      <a:srgbClr val="FF0000"/>
                    </a:solidFill>
                    <a:latin typeface="Cambria Math" panose="02040503050406030204" pitchFamily="18" charset="0"/>
                    <a:ea typeface="Cambria Math"/>
                  </a:rPr>
                  <m:t>𝑝</m:t>
                </m:r>
                <m:r>
                  <a:rPr lang="en-US" sz="2800" b="0" i="1" kern="1200" smtClean="0">
                    <a:latin typeface="Cambria Math" panose="02040503050406030204" pitchFamily="18" charset="0"/>
                    <a:ea typeface="Cambria Math"/>
                  </a:rPr>
                  <m:t>)</m:t>
                </m:r>
              </m:oMath>
            </m:oMathPara>
          </a14:m>
          <a:endParaRPr lang="en-US" sz="2800" b="0" i="1" kern="1200" dirty="0">
            <a:latin typeface="Cambria Math"/>
            <a:ea typeface="Cambria Math"/>
          </a:endParaRPr>
        </a:p>
      </dsp:txBody>
      <dsp:txXfrm>
        <a:off x="52076" y="2654928"/>
        <a:ext cx="1510707" cy="946131"/>
      </dsp:txXfrm>
    </dsp:sp>
    <dsp:sp modelId="{F2259DDE-003F-4597-B8F1-CD0E8B74608E}">
      <dsp:nvSpPr>
        <dsp:cNvPr id="0" name=""/>
        <dsp:cNvSpPr/>
      </dsp:nvSpPr>
      <dsp:spPr>
        <a:xfrm>
          <a:off x="619953" y="1028975"/>
          <a:ext cx="2798692" cy="2798692"/>
        </a:xfrm>
        <a:custGeom>
          <a:avLst/>
          <a:gdLst/>
          <a:ahLst/>
          <a:cxnLst/>
          <a:rect l="0" t="0" r="0" b="0"/>
          <a:pathLst>
            <a:path>
              <a:moveTo>
                <a:pt x="9305" y="1560459"/>
              </a:moveTo>
              <a:arcTo wR="1399346" hR="1399346" stAng="10403316" swAng="3649545"/>
            </a:path>
          </a:pathLst>
        </a:custGeom>
        <a:noFill/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15232F-129E-4317-8A88-CEFCCEC1F84D}">
      <dsp:nvSpPr>
        <dsp:cNvPr id="0" name=""/>
        <dsp:cNvSpPr/>
      </dsp:nvSpPr>
      <dsp:spPr>
        <a:xfrm>
          <a:off x="1212763" y="504726"/>
          <a:ext cx="1613073" cy="1048497"/>
        </a:xfrm>
        <a:prstGeom prst="round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300" kern="1200"/>
        </a:p>
      </dsp:txBody>
      <dsp:txXfrm>
        <a:off x="1263946" y="555909"/>
        <a:ext cx="1510707" cy="946131"/>
      </dsp:txXfrm>
    </dsp:sp>
    <dsp:sp modelId="{A2B95FE3-97B3-4A4A-9F2D-88FE4DE8C25E}">
      <dsp:nvSpPr>
        <dsp:cNvPr id="0" name=""/>
        <dsp:cNvSpPr/>
      </dsp:nvSpPr>
      <dsp:spPr>
        <a:xfrm>
          <a:off x="619953" y="1028975"/>
          <a:ext cx="2798692" cy="2798692"/>
        </a:xfrm>
        <a:custGeom>
          <a:avLst/>
          <a:gdLst/>
          <a:ahLst/>
          <a:cxnLst/>
          <a:rect l="0" t="0" r="0" b="0"/>
          <a:pathLst>
            <a:path>
              <a:moveTo>
                <a:pt x="2217620" y="264182"/>
              </a:moveTo>
              <a:arcTo wR="1399346" hR="1399346" stAng="18347139" swAng="3649545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1CC261-3648-4C30-B0E5-FD37F4B833BC}">
      <dsp:nvSpPr>
        <dsp:cNvPr id="0" name=""/>
        <dsp:cNvSpPr/>
      </dsp:nvSpPr>
      <dsp:spPr>
        <a:xfrm>
          <a:off x="2424632" y="2603745"/>
          <a:ext cx="1613073" cy="1048497"/>
        </a:xfrm>
        <a:prstGeom prst="round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300" kern="1200"/>
        </a:p>
      </dsp:txBody>
      <dsp:txXfrm>
        <a:off x="2475815" y="2654928"/>
        <a:ext cx="1510707" cy="946131"/>
      </dsp:txXfrm>
    </dsp:sp>
    <dsp:sp modelId="{0010997C-A4D3-49DE-BBDF-CA04FC3A701F}">
      <dsp:nvSpPr>
        <dsp:cNvPr id="0" name=""/>
        <dsp:cNvSpPr/>
      </dsp:nvSpPr>
      <dsp:spPr>
        <a:xfrm>
          <a:off x="619953" y="1028975"/>
          <a:ext cx="2798692" cy="2798692"/>
        </a:xfrm>
        <a:custGeom>
          <a:avLst/>
          <a:gdLst/>
          <a:ahLst/>
          <a:cxnLst/>
          <a:rect l="0" t="0" r="0" b="0"/>
          <a:pathLst>
            <a:path>
              <a:moveTo>
                <a:pt x="2065817" y="2629788"/>
              </a:moveTo>
              <a:arcTo wR="1399346" hR="1399346" stAng="3693463" swAng="3413073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A05834-4E57-4112-951A-7C4161F27762}">
      <dsp:nvSpPr>
        <dsp:cNvPr id="0" name=""/>
        <dsp:cNvSpPr/>
      </dsp:nvSpPr>
      <dsp:spPr>
        <a:xfrm>
          <a:off x="893" y="2603745"/>
          <a:ext cx="1613073" cy="1048497"/>
        </a:xfrm>
        <a:prstGeom prst="round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300" kern="1200"/>
        </a:p>
      </dsp:txBody>
      <dsp:txXfrm>
        <a:off x="52076" y="2654928"/>
        <a:ext cx="1510707" cy="946131"/>
      </dsp:txXfrm>
    </dsp:sp>
    <dsp:sp modelId="{23FB56B6-7932-489E-9865-43E1888F42CB}">
      <dsp:nvSpPr>
        <dsp:cNvPr id="0" name=""/>
        <dsp:cNvSpPr/>
      </dsp:nvSpPr>
      <dsp:spPr>
        <a:xfrm>
          <a:off x="619953" y="1028975"/>
          <a:ext cx="2798692" cy="2798692"/>
        </a:xfrm>
        <a:custGeom>
          <a:avLst/>
          <a:gdLst/>
          <a:ahLst/>
          <a:cxnLst/>
          <a:rect l="0" t="0" r="0" b="0"/>
          <a:pathLst>
            <a:path>
              <a:moveTo>
                <a:pt x="9305" y="1560459"/>
              </a:moveTo>
              <a:arcTo wR="1399346" hR="1399346" stAng="10403316" swAng="3649545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C40A5B-075E-4FBB-AC46-15FCA1F9233B}">
      <dsp:nvSpPr>
        <dsp:cNvPr id="0" name=""/>
        <dsp:cNvSpPr/>
      </dsp:nvSpPr>
      <dsp:spPr>
        <a:xfrm>
          <a:off x="1212763" y="504726"/>
          <a:ext cx="1613073" cy="104849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Para xmlns:m="http://schemas.openxmlformats.org/officeDocument/2006/math">
              <m:oMathParaPr>
                <m:jc m:val="centerGroup"/>
              </m:oMathParaPr>
              <m:oMath xmlns:m="http://schemas.openxmlformats.org/officeDocument/2006/math">
                <m:sSub>
                  <m:sSubPr>
                    <m:ctrlPr>
                      <a:rPr lang="en-US" sz="4000" b="0" i="1" kern="1200" smtClean="0">
                        <a:latin typeface="Cambria Math" panose="02040503050406030204" pitchFamily="18" charset="0"/>
                        <a:ea typeface="Cambria Math"/>
                      </a:rPr>
                    </m:ctrlPr>
                  </m:sSubPr>
                  <m:e>
                    <m:r>
                      <a:rPr lang="en-US" sz="4000" b="0" i="1" kern="1200" smtClean="0">
                        <a:latin typeface="Cambria Math" panose="02040503050406030204" pitchFamily="18" charset="0"/>
                        <a:ea typeface="Cambria Math"/>
                      </a:rPr>
                      <m:t>𝑠</m:t>
                    </m:r>
                  </m:e>
                  <m:sub>
                    <m:r>
                      <a:rPr lang="en-US" sz="4000" b="0" i="1" kern="1200" smtClean="0">
                        <a:latin typeface="Cambria Math"/>
                        <a:ea typeface="Cambria Math"/>
                      </a:rPr>
                      <m:t>1</m:t>
                    </m:r>
                  </m:sub>
                </m:sSub>
              </m:oMath>
            </m:oMathPara>
          </a14:m>
          <a:endParaRPr lang="en-US" sz="4000" b="0" i="1" kern="1200" dirty="0">
            <a:latin typeface="Cambria Math"/>
            <a:ea typeface="Cambria Math"/>
          </a:endParaRPr>
        </a:p>
      </dsp:txBody>
      <dsp:txXfrm>
        <a:off x="1263946" y="555909"/>
        <a:ext cx="1510707" cy="946131"/>
      </dsp:txXfrm>
    </dsp:sp>
    <dsp:sp modelId="{FAB86BFD-0F3F-4E31-914D-20D624542D0A}">
      <dsp:nvSpPr>
        <dsp:cNvPr id="0" name=""/>
        <dsp:cNvSpPr/>
      </dsp:nvSpPr>
      <dsp:spPr>
        <a:xfrm>
          <a:off x="619953" y="1028975"/>
          <a:ext cx="2798692" cy="2798692"/>
        </a:xfrm>
        <a:custGeom>
          <a:avLst/>
          <a:gdLst/>
          <a:ahLst/>
          <a:cxnLst/>
          <a:rect l="0" t="0" r="0" b="0"/>
          <a:pathLst>
            <a:path>
              <a:moveTo>
                <a:pt x="2217620" y="264182"/>
              </a:moveTo>
              <a:arcTo wR="1399346" hR="1399346" stAng="18347139" swAng="3649545"/>
            </a:path>
          </a:pathLst>
        </a:custGeom>
        <a:noFill/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DDACFA-ED42-44B3-B557-A0B4D5CBE269}">
      <dsp:nvSpPr>
        <dsp:cNvPr id="0" name=""/>
        <dsp:cNvSpPr/>
      </dsp:nvSpPr>
      <dsp:spPr>
        <a:xfrm>
          <a:off x="2424632" y="2603745"/>
          <a:ext cx="1613073" cy="104849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Para xmlns:m="http://schemas.openxmlformats.org/officeDocument/2006/math">
              <m:oMathParaPr>
                <m:jc m:val="centerGroup"/>
              </m:oMathParaPr>
              <m:oMath xmlns:m="http://schemas.openxmlformats.org/officeDocument/2006/math">
                <m:sSub>
                  <m:sSubPr>
                    <m:ctrlPr>
                      <a:rPr lang="en-US" sz="4000" b="0" i="1" kern="1200" smtClean="0">
                        <a:latin typeface="Cambria Math" panose="02040503050406030204" pitchFamily="18" charset="0"/>
                        <a:ea typeface="Cambria Math"/>
                      </a:rPr>
                    </m:ctrlPr>
                  </m:sSubPr>
                  <m:e>
                    <m:r>
                      <a:rPr lang="en-US" sz="4000" b="0" i="1" kern="1200" smtClean="0">
                        <a:latin typeface="Cambria Math" panose="02040503050406030204" pitchFamily="18" charset="0"/>
                        <a:ea typeface="Cambria Math"/>
                      </a:rPr>
                      <m:t>𝑠</m:t>
                    </m:r>
                  </m:e>
                  <m:sub>
                    <m:r>
                      <a:rPr lang="en-US" sz="4000" b="0" i="1" kern="1200" smtClean="0">
                        <a:latin typeface="Cambria Math"/>
                        <a:ea typeface="Cambria Math"/>
                      </a:rPr>
                      <m:t>2</m:t>
                    </m:r>
                  </m:sub>
                </m:sSub>
              </m:oMath>
            </m:oMathPara>
          </a14:m>
          <a:endParaRPr lang="en-US" sz="4000" b="0" i="1" kern="1200" dirty="0">
            <a:latin typeface="Cambria Math"/>
            <a:ea typeface="Cambria Math"/>
          </a:endParaRPr>
        </a:p>
      </dsp:txBody>
      <dsp:txXfrm>
        <a:off x="2475815" y="2654928"/>
        <a:ext cx="1510707" cy="946131"/>
      </dsp:txXfrm>
    </dsp:sp>
    <dsp:sp modelId="{221FCBC4-7F57-4F04-80B4-DA2647F2F0FE}">
      <dsp:nvSpPr>
        <dsp:cNvPr id="0" name=""/>
        <dsp:cNvSpPr/>
      </dsp:nvSpPr>
      <dsp:spPr>
        <a:xfrm>
          <a:off x="619953" y="1028975"/>
          <a:ext cx="2798692" cy="2798692"/>
        </a:xfrm>
        <a:custGeom>
          <a:avLst/>
          <a:gdLst/>
          <a:ahLst/>
          <a:cxnLst/>
          <a:rect l="0" t="0" r="0" b="0"/>
          <a:pathLst>
            <a:path>
              <a:moveTo>
                <a:pt x="2065817" y="2629788"/>
              </a:moveTo>
              <a:arcTo wR="1399346" hR="1399346" stAng="3693463" swAng="3413073"/>
            </a:path>
          </a:pathLst>
        </a:custGeom>
        <a:noFill/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D7B375-AAC2-4506-9D9F-FD4E12E3D25D}">
      <dsp:nvSpPr>
        <dsp:cNvPr id="0" name=""/>
        <dsp:cNvSpPr/>
      </dsp:nvSpPr>
      <dsp:spPr>
        <a:xfrm>
          <a:off x="893" y="2603745"/>
          <a:ext cx="1613073" cy="104849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Para xmlns:m="http://schemas.openxmlformats.org/officeDocument/2006/math">
              <m:oMathParaPr>
                <m:jc m:val="centerGroup"/>
              </m:oMathParaPr>
              <m:oMath xmlns:m="http://schemas.openxmlformats.org/officeDocument/2006/math">
                <m:sSub>
                  <m:sSubPr>
                    <m:ctrlPr>
                      <a:rPr lang="en-US" sz="4000" b="0" i="1" kern="1200" smtClean="0">
                        <a:latin typeface="Cambria Math" panose="02040503050406030204" pitchFamily="18" charset="0"/>
                        <a:ea typeface="Cambria Math"/>
                      </a:rPr>
                    </m:ctrlPr>
                  </m:sSubPr>
                  <m:e>
                    <m:r>
                      <a:rPr lang="en-US" sz="4000" b="0" i="1" kern="1200" smtClean="0">
                        <a:latin typeface="Cambria Math" panose="02040503050406030204" pitchFamily="18" charset="0"/>
                        <a:ea typeface="Cambria Math"/>
                      </a:rPr>
                      <m:t>𝑠</m:t>
                    </m:r>
                  </m:e>
                  <m:sub>
                    <m:r>
                      <a:rPr lang="en-US" sz="4000" b="0" i="1" kern="1200" smtClean="0">
                        <a:latin typeface="Cambria Math"/>
                        <a:ea typeface="Cambria Math"/>
                      </a:rPr>
                      <m:t>3</m:t>
                    </m:r>
                  </m:sub>
                </m:sSub>
              </m:oMath>
            </m:oMathPara>
          </a14:m>
          <a:endParaRPr lang="en-US" sz="4000" b="0" i="1" kern="1200" dirty="0">
            <a:latin typeface="Cambria Math"/>
            <a:ea typeface="Cambria Math"/>
          </a:endParaRPr>
        </a:p>
      </dsp:txBody>
      <dsp:txXfrm>
        <a:off x="52076" y="2654928"/>
        <a:ext cx="1510707" cy="946131"/>
      </dsp:txXfrm>
    </dsp:sp>
    <dsp:sp modelId="{F2259DDE-003F-4597-B8F1-CD0E8B74608E}">
      <dsp:nvSpPr>
        <dsp:cNvPr id="0" name=""/>
        <dsp:cNvSpPr/>
      </dsp:nvSpPr>
      <dsp:spPr>
        <a:xfrm>
          <a:off x="619953" y="1028975"/>
          <a:ext cx="2798692" cy="2798692"/>
        </a:xfrm>
        <a:custGeom>
          <a:avLst/>
          <a:gdLst/>
          <a:ahLst/>
          <a:cxnLst/>
          <a:rect l="0" t="0" r="0" b="0"/>
          <a:pathLst>
            <a:path>
              <a:moveTo>
                <a:pt x="9305" y="1560459"/>
              </a:moveTo>
              <a:arcTo wR="1399346" hR="1399346" stAng="10403316" swAng="3649545"/>
            </a:path>
          </a:pathLst>
        </a:custGeom>
        <a:noFill/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C40A5B-075E-4FBB-AC46-15FCA1F9233B}">
      <dsp:nvSpPr>
        <dsp:cNvPr id="0" name=""/>
        <dsp:cNvSpPr/>
      </dsp:nvSpPr>
      <dsp:spPr>
        <a:xfrm>
          <a:off x="1212763" y="504726"/>
          <a:ext cx="1613073" cy="104849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Para xmlns:m="http://schemas.openxmlformats.org/officeDocument/2006/math">
              <m:oMathParaPr>
                <m:jc m:val="centerGroup"/>
              </m:oMathParaPr>
              <m:oMath xmlns:m="http://schemas.openxmlformats.org/officeDocument/2006/math">
                <m:sSub>
                  <m:sSubPr>
                    <m:ctrlPr>
                      <a:rPr lang="en-US" sz="2800" b="0" i="1" kern="1200" smtClean="0">
                        <a:latin typeface="Cambria Math" panose="02040503050406030204" pitchFamily="18" charset="0"/>
                        <a:ea typeface="Cambria Math"/>
                      </a:rPr>
                    </m:ctrlPr>
                  </m:sSubPr>
                  <m:e>
                    <m:r>
                      <a:rPr lang="en-US" sz="2800" b="0" i="1" kern="1200" smtClean="0">
                        <a:latin typeface="Cambria Math" panose="02040503050406030204" pitchFamily="18" charset="0"/>
                        <a:ea typeface="Cambria Math"/>
                      </a:rPr>
                      <m:t>𝑥</m:t>
                    </m:r>
                  </m:e>
                  <m:sub>
                    <m:r>
                      <a:rPr lang="en-US" sz="2800" b="0" i="1" kern="1200" smtClean="0">
                        <a:latin typeface="Cambria Math" panose="02040503050406030204" pitchFamily="18" charset="0"/>
                        <a:ea typeface="Cambria Math"/>
                      </a:rPr>
                      <m:t>1</m:t>
                    </m:r>
                  </m:sub>
                </m:sSub>
                <m:r>
                  <a:rPr lang="en-US" sz="2800" b="0" i="1" kern="1200" smtClean="0">
                    <a:latin typeface="Cambria Math" panose="02040503050406030204" pitchFamily="18" charset="0"/>
                    <a:ea typeface="Cambria Math"/>
                  </a:rPr>
                  <m:t>(</m:t>
                </m:r>
                <m:sSub>
                  <m:sSubPr>
                    <m:ctrlPr>
                      <a:rPr lang="en-US" sz="2800" b="0" i="1" kern="1200" smtClean="0">
                        <a:latin typeface="Cambria Math" panose="02040503050406030204" pitchFamily="18" charset="0"/>
                        <a:ea typeface="Cambria Math"/>
                      </a:rPr>
                    </m:ctrlPr>
                  </m:sSubPr>
                  <m:e>
                    <m:r>
                      <a:rPr lang="en-US" sz="2800" b="0" i="1" kern="1200" smtClean="0">
                        <a:latin typeface="Cambria Math" panose="02040503050406030204" pitchFamily="18" charset="0"/>
                        <a:ea typeface="Cambria Math"/>
                      </a:rPr>
                      <m:t>𝑠</m:t>
                    </m:r>
                  </m:e>
                  <m:sub>
                    <m:r>
                      <a:rPr lang="en-US" sz="2800" b="0" i="1" kern="1200" smtClean="0">
                        <a:latin typeface="Cambria Math" panose="02040503050406030204" pitchFamily="18" charset="0"/>
                        <a:ea typeface="Cambria Math"/>
                      </a:rPr>
                      <m:t>1</m:t>
                    </m:r>
                  </m:sub>
                </m:sSub>
                <m:r>
                  <a:rPr lang="en-US" sz="2800" b="0" i="1" kern="1200" smtClean="0">
                    <a:latin typeface="Cambria Math" panose="02040503050406030204" pitchFamily="18" charset="0"/>
                    <a:ea typeface="Cambria Math"/>
                  </a:rPr>
                  <m:t>,</m:t>
                </m:r>
                <m:r>
                  <a:rPr lang="en-US" sz="2800" b="0" i="1" kern="1200" smtClean="0">
                    <a:latin typeface="Cambria Math" panose="02040503050406030204" pitchFamily="18" charset="0"/>
                    <a:ea typeface="Cambria Math"/>
                  </a:rPr>
                  <m:t>𝑋</m:t>
                </m:r>
                <m:r>
                  <a:rPr lang="en-US" sz="2800" b="0" i="1" kern="1200" smtClean="0">
                    <a:latin typeface="Cambria Math" panose="02040503050406030204" pitchFamily="18" charset="0"/>
                    <a:ea typeface="Cambria Math"/>
                  </a:rPr>
                  <m:t>)</m:t>
                </m:r>
              </m:oMath>
            </m:oMathPara>
          </a14:m>
          <a:endParaRPr lang="en-US" sz="2800" b="0" i="1" kern="1200" dirty="0">
            <a:latin typeface="Cambria Math"/>
            <a:ea typeface="Cambria Math"/>
          </a:endParaRPr>
        </a:p>
      </dsp:txBody>
      <dsp:txXfrm>
        <a:off x="1263946" y="555909"/>
        <a:ext cx="1510707" cy="946131"/>
      </dsp:txXfrm>
    </dsp:sp>
    <dsp:sp modelId="{FAB86BFD-0F3F-4E31-914D-20D624542D0A}">
      <dsp:nvSpPr>
        <dsp:cNvPr id="0" name=""/>
        <dsp:cNvSpPr/>
      </dsp:nvSpPr>
      <dsp:spPr>
        <a:xfrm>
          <a:off x="619953" y="1028975"/>
          <a:ext cx="2798692" cy="2798692"/>
        </a:xfrm>
        <a:custGeom>
          <a:avLst/>
          <a:gdLst/>
          <a:ahLst/>
          <a:cxnLst/>
          <a:rect l="0" t="0" r="0" b="0"/>
          <a:pathLst>
            <a:path>
              <a:moveTo>
                <a:pt x="2217620" y="264182"/>
              </a:moveTo>
              <a:arcTo wR="1399346" hR="1399346" stAng="18347139" swAng="3649545"/>
            </a:path>
          </a:pathLst>
        </a:custGeom>
        <a:noFill/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DDACFA-ED42-44B3-B557-A0B4D5CBE269}">
      <dsp:nvSpPr>
        <dsp:cNvPr id="0" name=""/>
        <dsp:cNvSpPr/>
      </dsp:nvSpPr>
      <dsp:spPr>
        <a:xfrm>
          <a:off x="2424632" y="2603745"/>
          <a:ext cx="1613073" cy="104849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Para xmlns:m="http://schemas.openxmlformats.org/officeDocument/2006/math">
              <m:oMathParaPr>
                <m:jc m:val="centerGroup"/>
              </m:oMathParaPr>
              <m:oMath xmlns:m="http://schemas.openxmlformats.org/officeDocument/2006/math">
                <m:sSub>
                  <m:sSubPr>
                    <m:ctrlPr>
                      <a:rPr lang="en-US" sz="2800" b="0" i="1" kern="1200" smtClean="0">
                        <a:latin typeface="Cambria Math" panose="02040503050406030204" pitchFamily="18" charset="0"/>
                        <a:ea typeface="Cambria Math"/>
                      </a:rPr>
                    </m:ctrlPr>
                  </m:sSubPr>
                  <m:e>
                    <m:r>
                      <a:rPr lang="en-US" sz="2800" b="0" i="1" kern="1200" smtClean="0">
                        <a:latin typeface="Cambria Math" panose="02040503050406030204" pitchFamily="18" charset="0"/>
                        <a:ea typeface="Cambria Math"/>
                      </a:rPr>
                      <m:t>𝑥</m:t>
                    </m:r>
                  </m:e>
                  <m:sub>
                    <m:r>
                      <a:rPr lang="en-US" sz="2800" b="0" i="1" kern="1200" smtClean="0">
                        <a:latin typeface="Cambria Math" panose="02040503050406030204" pitchFamily="18" charset="0"/>
                        <a:ea typeface="Cambria Math"/>
                      </a:rPr>
                      <m:t>2</m:t>
                    </m:r>
                  </m:sub>
                </m:sSub>
                <m:r>
                  <a:rPr lang="en-US" sz="2800" b="0" i="1" kern="1200" smtClean="0">
                    <a:latin typeface="Cambria Math" panose="02040503050406030204" pitchFamily="18" charset="0"/>
                    <a:ea typeface="Cambria Math"/>
                  </a:rPr>
                  <m:t>(</m:t>
                </m:r>
                <m:sSub>
                  <m:sSubPr>
                    <m:ctrlPr>
                      <a:rPr lang="en-US" sz="2800" b="0" i="1" kern="1200" smtClean="0">
                        <a:latin typeface="Cambria Math" panose="02040503050406030204" pitchFamily="18" charset="0"/>
                        <a:ea typeface="Cambria Math"/>
                      </a:rPr>
                    </m:ctrlPr>
                  </m:sSubPr>
                  <m:e>
                    <m:r>
                      <a:rPr lang="en-US" sz="2800" b="0" i="1" kern="1200" smtClean="0">
                        <a:latin typeface="Cambria Math" panose="02040503050406030204" pitchFamily="18" charset="0"/>
                        <a:ea typeface="Cambria Math"/>
                      </a:rPr>
                      <m:t>𝑠</m:t>
                    </m:r>
                  </m:e>
                  <m:sub>
                    <m:r>
                      <a:rPr lang="en-US" sz="2800" b="0" i="1" kern="1200" smtClean="0">
                        <a:latin typeface="Cambria Math" panose="02040503050406030204" pitchFamily="18" charset="0"/>
                        <a:ea typeface="Cambria Math"/>
                      </a:rPr>
                      <m:t>2</m:t>
                    </m:r>
                  </m:sub>
                </m:sSub>
                <m:r>
                  <a:rPr lang="en-US" sz="2800" b="0" i="1" kern="1200" smtClean="0">
                    <a:latin typeface="Cambria Math" panose="02040503050406030204" pitchFamily="18" charset="0"/>
                    <a:ea typeface="Cambria Math"/>
                  </a:rPr>
                  <m:t>,</m:t>
                </m:r>
                <m:r>
                  <a:rPr lang="en-US" sz="2800" b="0" i="1" kern="1200" smtClean="0">
                    <a:latin typeface="Cambria Math" panose="02040503050406030204" pitchFamily="18" charset="0"/>
                    <a:ea typeface="Cambria Math"/>
                  </a:rPr>
                  <m:t>𝑋</m:t>
                </m:r>
                <m:r>
                  <a:rPr lang="en-US" sz="2800" b="0" i="1" kern="1200" smtClean="0">
                    <a:latin typeface="Cambria Math" panose="02040503050406030204" pitchFamily="18" charset="0"/>
                    <a:ea typeface="Cambria Math"/>
                  </a:rPr>
                  <m:t>)</m:t>
                </m:r>
              </m:oMath>
            </m:oMathPara>
          </a14:m>
          <a:endParaRPr lang="en-US" sz="2800" b="0" i="1" kern="1200" dirty="0">
            <a:latin typeface="Cambria Math"/>
            <a:ea typeface="Cambria Math"/>
          </a:endParaRPr>
        </a:p>
      </dsp:txBody>
      <dsp:txXfrm>
        <a:off x="2475815" y="2654928"/>
        <a:ext cx="1510707" cy="946131"/>
      </dsp:txXfrm>
    </dsp:sp>
    <dsp:sp modelId="{221FCBC4-7F57-4F04-80B4-DA2647F2F0FE}">
      <dsp:nvSpPr>
        <dsp:cNvPr id="0" name=""/>
        <dsp:cNvSpPr/>
      </dsp:nvSpPr>
      <dsp:spPr>
        <a:xfrm>
          <a:off x="619953" y="1028975"/>
          <a:ext cx="2798692" cy="2798692"/>
        </a:xfrm>
        <a:custGeom>
          <a:avLst/>
          <a:gdLst/>
          <a:ahLst/>
          <a:cxnLst/>
          <a:rect l="0" t="0" r="0" b="0"/>
          <a:pathLst>
            <a:path>
              <a:moveTo>
                <a:pt x="2065817" y="2629788"/>
              </a:moveTo>
              <a:arcTo wR="1399346" hR="1399346" stAng="3693463" swAng="3413073"/>
            </a:path>
          </a:pathLst>
        </a:custGeom>
        <a:noFill/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D7B375-AAC2-4506-9D9F-FD4E12E3D25D}">
      <dsp:nvSpPr>
        <dsp:cNvPr id="0" name=""/>
        <dsp:cNvSpPr/>
      </dsp:nvSpPr>
      <dsp:spPr>
        <a:xfrm>
          <a:off x="893" y="2603745"/>
          <a:ext cx="1613073" cy="104849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Para xmlns:m="http://schemas.openxmlformats.org/officeDocument/2006/math">
              <m:oMathParaPr>
                <m:jc m:val="centerGroup"/>
              </m:oMathParaPr>
              <m:oMath xmlns:m="http://schemas.openxmlformats.org/officeDocument/2006/math">
                <m:sSub>
                  <m:sSubPr>
                    <m:ctrlPr>
                      <a:rPr lang="en-US" sz="2800" b="0" i="1" kern="1200" smtClean="0">
                        <a:latin typeface="Cambria Math" panose="02040503050406030204" pitchFamily="18" charset="0"/>
                        <a:ea typeface="Cambria Math"/>
                      </a:rPr>
                    </m:ctrlPr>
                  </m:sSubPr>
                  <m:e>
                    <m:r>
                      <a:rPr lang="en-US" sz="2800" b="0" i="1" kern="1200" smtClean="0">
                        <a:latin typeface="Cambria Math" panose="02040503050406030204" pitchFamily="18" charset="0"/>
                        <a:ea typeface="Cambria Math"/>
                      </a:rPr>
                      <m:t>𝑥</m:t>
                    </m:r>
                  </m:e>
                  <m:sub>
                    <m:r>
                      <a:rPr lang="en-US" sz="2800" b="0" i="1" kern="1200" smtClean="0">
                        <a:latin typeface="Cambria Math" panose="02040503050406030204" pitchFamily="18" charset="0"/>
                        <a:ea typeface="Cambria Math"/>
                      </a:rPr>
                      <m:t>3</m:t>
                    </m:r>
                  </m:sub>
                </m:sSub>
                <m:r>
                  <a:rPr lang="en-US" sz="2800" b="0" i="1" kern="1200" smtClean="0">
                    <a:latin typeface="Cambria Math" panose="02040503050406030204" pitchFamily="18" charset="0"/>
                    <a:ea typeface="Cambria Math"/>
                  </a:rPr>
                  <m:t>(</m:t>
                </m:r>
                <m:sSub>
                  <m:sSubPr>
                    <m:ctrlPr>
                      <a:rPr lang="en-US" sz="2800" b="0" i="1" kern="1200" smtClean="0">
                        <a:latin typeface="Cambria Math" panose="02040503050406030204" pitchFamily="18" charset="0"/>
                        <a:ea typeface="Cambria Math"/>
                      </a:rPr>
                    </m:ctrlPr>
                  </m:sSubPr>
                  <m:e>
                    <m:r>
                      <a:rPr lang="en-US" sz="2800" b="0" i="1" kern="1200" smtClean="0">
                        <a:latin typeface="Cambria Math" panose="02040503050406030204" pitchFamily="18" charset="0"/>
                        <a:ea typeface="Cambria Math"/>
                      </a:rPr>
                      <m:t>𝑠</m:t>
                    </m:r>
                  </m:e>
                  <m:sub>
                    <m:r>
                      <a:rPr lang="en-US" sz="2800" b="0" i="1" kern="1200" smtClean="0">
                        <a:latin typeface="Cambria Math" panose="02040503050406030204" pitchFamily="18" charset="0"/>
                        <a:ea typeface="Cambria Math"/>
                      </a:rPr>
                      <m:t>3</m:t>
                    </m:r>
                  </m:sub>
                </m:sSub>
                <m:r>
                  <a:rPr lang="en-US" sz="2800" b="0" i="1" kern="1200" smtClean="0">
                    <a:latin typeface="Cambria Math" panose="02040503050406030204" pitchFamily="18" charset="0"/>
                    <a:ea typeface="Cambria Math"/>
                  </a:rPr>
                  <m:t>,</m:t>
                </m:r>
                <m:r>
                  <a:rPr lang="en-US" sz="2800" b="0" i="1" kern="1200" smtClean="0">
                    <a:latin typeface="Cambria Math" panose="02040503050406030204" pitchFamily="18" charset="0"/>
                    <a:ea typeface="Cambria Math"/>
                  </a:rPr>
                  <m:t>𝑋</m:t>
                </m:r>
                <m:r>
                  <a:rPr lang="en-US" sz="2800" b="0" i="1" kern="1200" smtClean="0">
                    <a:latin typeface="Cambria Math" panose="02040503050406030204" pitchFamily="18" charset="0"/>
                    <a:ea typeface="Cambria Math"/>
                  </a:rPr>
                  <m:t>)</m:t>
                </m:r>
              </m:oMath>
            </m:oMathPara>
          </a14:m>
          <a:endParaRPr lang="en-US" sz="2800" b="0" i="1" kern="1200" dirty="0">
            <a:latin typeface="Cambria Math"/>
            <a:ea typeface="Cambria Math"/>
          </a:endParaRPr>
        </a:p>
      </dsp:txBody>
      <dsp:txXfrm>
        <a:off x="52076" y="2654928"/>
        <a:ext cx="1510707" cy="946131"/>
      </dsp:txXfrm>
    </dsp:sp>
    <dsp:sp modelId="{F2259DDE-003F-4597-B8F1-CD0E8B74608E}">
      <dsp:nvSpPr>
        <dsp:cNvPr id="0" name=""/>
        <dsp:cNvSpPr/>
      </dsp:nvSpPr>
      <dsp:spPr>
        <a:xfrm>
          <a:off x="619953" y="1028975"/>
          <a:ext cx="2798692" cy="2798692"/>
        </a:xfrm>
        <a:custGeom>
          <a:avLst/>
          <a:gdLst/>
          <a:ahLst/>
          <a:cxnLst/>
          <a:rect l="0" t="0" r="0" b="0"/>
          <a:pathLst>
            <a:path>
              <a:moveTo>
                <a:pt x="9305" y="1560459"/>
              </a:moveTo>
              <a:arcTo wR="1399346" hR="1399346" stAng="10403316" swAng="3649545"/>
            </a:path>
          </a:pathLst>
        </a:custGeom>
        <a:noFill/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C3B8A-219E-4D1E-894E-B5C5EAA0E9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833CDF-C544-4E41-8D5A-1890853157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070FE9-F42A-4213-8A6E-EE2EE113F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412E8-103E-46C2-8230-47F7166DBDA3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BF0C89-CD4C-4D61-B2E5-A46553CC0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2BCAD0-41BA-4E10-836F-FD8384756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6A332-005B-476D-8044-059DDF2EF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393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FA1192-2B20-43DA-BCE0-05FB500841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E3D281-C919-41A5-A33F-9AD35D8DEE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7C8F9B-3711-4C3E-9001-CBDCC765A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412E8-103E-46C2-8230-47F7166DBDA3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EA38FB-7AEC-430D-A43A-EBB05BAB5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DE86D4-7A7F-492C-968E-5DC3EE077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6A332-005B-476D-8044-059DDF2EF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906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D04406E-4EAD-4103-8111-9B90C25BBA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E601C8-FD64-4008-9E3A-D662986DD1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0B47F0-6D69-4CBF-A74E-89063FC15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412E8-103E-46C2-8230-47F7166DBDA3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534098-7427-4A74-B6A0-DF8F3AF00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6401CF-380B-4892-92D9-452E156A7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6A332-005B-476D-8044-059DDF2EF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670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39E8A-D79C-4265-9C90-202D87191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A5DD5C-C36F-4316-9AB3-26CEAD678F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E5BAE1-5B71-4BDB-B434-BDCA7F1E9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412E8-103E-46C2-8230-47F7166DBDA3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E29133-8CF0-45EB-8378-E5C753393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43101F-11D8-4D7E-AA94-0CBF73ECB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6A332-005B-476D-8044-059DDF2EF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681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79E6A-2B27-4B96-9809-32315DB579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35295F-60EA-456E-B9D7-8B203C72A9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C96B10-3DB2-45B0-859F-469066F08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412E8-103E-46C2-8230-47F7166DBDA3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C48C74-209F-465F-8ED7-E8A61F3A8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855B2A-8286-4FFA-A5AC-2F269F12A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6A332-005B-476D-8044-059DDF2EF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235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220AD-738A-4926-B8DA-932E9367D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D3CCAD-5640-4EB0-91AB-A34B44497D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DF3401-6A1A-4F9F-972D-200125A038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09DCF5-DA27-453E-A73D-445F6E06B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412E8-103E-46C2-8230-47F7166DBDA3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7ADFBF-EFF7-4E8F-B789-581CF7116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C644C7-0F6F-42CC-BD42-29E0FC789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6A332-005B-476D-8044-059DDF2EF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865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8AFED7-A821-415D-874D-A3AF5AC57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1AD378-59E9-4A38-BFE4-F43B93EEA4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B570A9-53B8-4A31-B4D0-D7B1802066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90D80F-2848-4A3D-8C2A-AB5278DFD4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FAE65A-B7DD-47E9-B2FD-F3D1FEEA8C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A6E6AAD-1F76-4EC7-9CEC-498B49574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412E8-103E-46C2-8230-47F7166DBDA3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EFD4328-A810-4393-AC05-7AC8F83B9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3F6603-4CAF-4033-9960-AA8C01DCC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6A332-005B-476D-8044-059DDF2EF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81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9F896-7BF2-4BAA-99E4-13C35FC50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39CBC3-B047-404E-87D6-B61522C8D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412E8-103E-46C2-8230-47F7166DBDA3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C60D8-C78E-496E-A80A-EF2D2C3B8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B6982F-5A30-4E83-9F13-D4885F914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6A332-005B-476D-8044-059DDF2EF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216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328C08B-BEFB-46FE-BCEC-AB9E45E51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412E8-103E-46C2-8230-47F7166DBDA3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CB5E66-FEE1-4BBA-BD1D-2F973E7AE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1EE619-D67B-4FD8-95D7-AB7F1452F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6A332-005B-476D-8044-059DDF2EF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233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32FB8-BE2A-4B17-93A8-13095FF6FF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63EFA8-05A7-451B-AC31-834D555ECE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853D5C-A48A-4B71-94A1-CD958E8A1F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04AABC-417C-4651-9B1A-768BC0C26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412E8-103E-46C2-8230-47F7166DBDA3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564957-6335-4213-BA3D-8075E1502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3785F7-B0C5-402F-A506-5609E5C83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6A332-005B-476D-8044-059DDF2EF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748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16BD5A-89E8-407A-92FA-AF73E4C289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2A47606-8178-412D-8655-DF2F23E461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11A53C-1B90-4CFB-9700-9A920426B6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88E3B1-719F-4653-BF21-672BB5B34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412E8-103E-46C2-8230-47F7166DBDA3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3718C3-846E-4873-8D12-D49CE0264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1B50A3-62D5-4161-95FB-F082E2C4A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6A332-005B-476D-8044-059DDF2EF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96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AD8C9C-7E73-42D5-9549-D6BE84C551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D26BE1-F470-45E4-89A5-CD968457E9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EA217B-B08F-4CA3-B352-98CF9B087C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8412E8-103E-46C2-8230-47F7166DBDA3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29B53F-F31A-449B-B565-A6F48217C2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1E00DA-E1DB-4BA0-A096-ACABEF2648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16A332-005B-476D-8044-059DDF2EF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548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Relationship Id="rId9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5.xml"/><Relationship Id="rId3" Type="http://schemas.openxmlformats.org/officeDocument/2006/relationships/diagramData" Target="../diagrams/data4.xml"/><Relationship Id="rId7" Type="http://schemas.microsoft.com/office/2007/relationships/diagramDrawing" Target="../diagrams/drawing3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Relationship Id="rId9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7.xml"/><Relationship Id="rId3" Type="http://schemas.openxmlformats.org/officeDocument/2006/relationships/diagramData" Target="../diagrams/data6.xml"/><Relationship Id="rId7" Type="http://schemas.microsoft.com/office/2007/relationships/diagramDrawing" Target="../diagrams/drawing4.xm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10" Type="http://schemas.openxmlformats.org/officeDocument/2006/relationships/image" Target="../media/image15.png"/><Relationship Id="rId4" Type="http://schemas.openxmlformats.org/officeDocument/2006/relationships/diagramLayout" Target="../diagrams/layout4.xml"/><Relationship Id="rId9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1.pn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0.xml"/><Relationship Id="rId3" Type="http://schemas.openxmlformats.org/officeDocument/2006/relationships/diagramData" Target="../diagrams/data9.xml"/><Relationship Id="rId7" Type="http://schemas.microsoft.com/office/2007/relationships/diagramDrawing" Target="../diagrams/drawing6.xml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Relationship Id="rId9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2.xml"/><Relationship Id="rId3" Type="http://schemas.openxmlformats.org/officeDocument/2006/relationships/diagramData" Target="../diagrams/data11.xml"/><Relationship Id="rId7" Type="http://schemas.microsoft.com/office/2007/relationships/diagramDrawing" Target="../diagrams/drawing7.xml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Relationship Id="rId9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EC749-3F90-471B-813D-DD6CCF3B36D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Smart Contract for </a:t>
            </a:r>
            <a:r>
              <a:rPr lang="en-US"/>
              <a:t>Information Aggregation?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4E4EC4-CA80-41CE-A0FB-EA00FC87DF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Jiasun</a:t>
            </a:r>
            <a:r>
              <a:rPr lang="en-US" dirty="0"/>
              <a:t> Li</a:t>
            </a:r>
          </a:p>
          <a:p>
            <a:r>
              <a:rPr lang="en-US" dirty="0"/>
              <a:t>Assistant Professor of Finance</a:t>
            </a:r>
          </a:p>
          <a:p>
            <a:r>
              <a:rPr lang="en-US" dirty="0"/>
              <a:t>George Mason University</a:t>
            </a:r>
          </a:p>
        </p:txBody>
      </p:sp>
      <p:pic>
        <p:nvPicPr>
          <p:cNvPr id="4" name="Picture 2" descr="George Mason |">
            <a:extLst>
              <a:ext uri="{FF2B5EF4-FFF2-40B4-BE49-F238E27FC236}">
                <a16:creationId xmlns:a16="http://schemas.microsoft.com/office/drawing/2014/main" id="{0CB5B04E-F581-4755-AA0C-4A6799E7B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0381" y="5733833"/>
            <a:ext cx="1366838" cy="886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19909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515AD-6149-46D5-98FA-93F005DE8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8B4915-CBCE-44D5-8BDB-AA242FA2EF5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E9FF2D-0587-4A2B-9B82-529FF4C7B80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82F8C3E-EA02-4F04-ADA5-61BD4FE2B3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6812" y="0"/>
            <a:ext cx="7758375" cy="6858000"/>
          </a:xfrm>
          <a:prstGeom prst="rect">
            <a:avLst/>
          </a:prstGeom>
        </p:spPr>
      </p:pic>
      <p:pic>
        <p:nvPicPr>
          <p:cNvPr id="8" name="Picture 2" descr="George Mason |">
            <a:extLst>
              <a:ext uri="{FF2B5EF4-FFF2-40B4-BE49-F238E27FC236}">
                <a16:creationId xmlns:a16="http://schemas.microsoft.com/office/drawing/2014/main" id="{0ED9FA6B-6797-4C36-98D8-64C8FE2754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0381" y="5733833"/>
            <a:ext cx="1366838" cy="886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53106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7C95F4-003D-4B21-BDDE-C2B4CC1C1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Going beyond investment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3B2F18-79D9-4EB9-8343-21659606E9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Re-interpret monetary investment as </a:t>
            </a:r>
          </a:p>
          <a:p>
            <a:pPr lvl="1"/>
            <a:r>
              <a:rPr lang="en-US" dirty="0"/>
              <a:t>providing other production inputs (e.g. effort, human capital)</a:t>
            </a:r>
          </a:p>
          <a:p>
            <a:r>
              <a:rPr lang="en-US" dirty="0"/>
              <a:t>Contracts vs. markets in terms of </a:t>
            </a:r>
          </a:p>
          <a:p>
            <a:pPr lvl="1"/>
            <a:r>
              <a:rPr lang="en-US" dirty="0"/>
              <a:t>organizing general business activities</a:t>
            </a:r>
          </a:p>
          <a:p>
            <a:pPr lvl="1"/>
            <a:r>
              <a:rPr lang="en-US" dirty="0"/>
              <a:t>for efficient uses of everyone’s information</a:t>
            </a:r>
          </a:p>
          <a:p>
            <a:r>
              <a:rPr lang="en-US" dirty="0"/>
              <a:t>Old wisdom with new insight </a:t>
            </a:r>
          </a:p>
          <a:p>
            <a:pPr lvl="1"/>
            <a:r>
              <a:rPr lang="en-US" dirty="0"/>
              <a:t>Old wisdom: Firm as a nexus of contracts </a:t>
            </a:r>
          </a:p>
          <a:p>
            <a:pPr lvl="1"/>
            <a:r>
              <a:rPr lang="en-US" dirty="0"/>
              <a:t>New insight (maybe): DAO as a nexus of smart contracts </a:t>
            </a:r>
          </a:p>
        </p:txBody>
      </p:sp>
      <p:pic>
        <p:nvPicPr>
          <p:cNvPr id="1026" name="Picture 2" descr="George Mason |">
            <a:extLst>
              <a:ext uri="{FF2B5EF4-FFF2-40B4-BE49-F238E27FC236}">
                <a16:creationId xmlns:a16="http://schemas.microsoft.com/office/drawing/2014/main" id="{1DFE4947-9543-4671-BD27-C444BF66C4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0381" y="5733833"/>
            <a:ext cx="1366838" cy="886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EDA11D-7F77-4521-A7F8-EAD45F13D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 err="1"/>
              <a:t>Jiasun</a:t>
            </a:r>
            <a:r>
              <a:rPr lang="en-US" dirty="0"/>
              <a:t> Li – George Mason</a:t>
            </a:r>
          </a:p>
        </p:txBody>
      </p:sp>
    </p:spTree>
    <p:extLst>
      <p:ext uri="{BB962C8B-B14F-4D97-AF65-F5344CB8AC3E}">
        <p14:creationId xmlns:p14="http://schemas.microsoft.com/office/powerpoint/2010/main" val="4214988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7C95F4-003D-4B21-BDDE-C2B4CC1C1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3B2F18-79D9-4EB9-8343-21659606E9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Smart contract replicate market functions</a:t>
            </a:r>
          </a:p>
          <a:p>
            <a:pPr lvl="1"/>
            <a:r>
              <a:rPr lang="en-US" dirty="0" err="1"/>
              <a:t>Uniswap</a:t>
            </a:r>
            <a:r>
              <a:rPr lang="en-US" dirty="0"/>
              <a:t>, </a:t>
            </a:r>
            <a:r>
              <a:rPr lang="en-US" dirty="0" err="1"/>
              <a:t>Bancor</a:t>
            </a:r>
            <a:r>
              <a:rPr lang="en-US" dirty="0"/>
              <a:t>, … </a:t>
            </a:r>
          </a:p>
          <a:p>
            <a:r>
              <a:rPr lang="en-US" dirty="0"/>
              <a:t>Contracts vs. markets</a:t>
            </a:r>
          </a:p>
          <a:p>
            <a:pPr lvl="1"/>
            <a:r>
              <a:rPr lang="en-US" dirty="0"/>
              <a:t>Classic topics in economics, too</a:t>
            </a:r>
          </a:p>
          <a:p>
            <a:pPr lvl="1"/>
            <a:r>
              <a:rPr lang="en-US" dirty="0"/>
              <a:t>Firm as a nexus of contracts vs. market (Coase 1937, </a:t>
            </a:r>
            <a:r>
              <a:rPr lang="en-US" dirty="0" err="1"/>
              <a:t>Alchian</a:t>
            </a:r>
            <a:r>
              <a:rPr lang="en-US" dirty="0"/>
              <a:t> &amp; </a:t>
            </a:r>
            <a:r>
              <a:rPr lang="en-US" dirty="0" err="1"/>
              <a:t>Demsetz</a:t>
            </a:r>
            <a:r>
              <a:rPr lang="en-US" dirty="0"/>
              <a:t> 1972)</a:t>
            </a:r>
          </a:p>
          <a:p>
            <a:r>
              <a:rPr lang="en-US" dirty="0"/>
              <a:t>One important function of the market: information aggregation</a:t>
            </a:r>
          </a:p>
          <a:p>
            <a:pPr lvl="1"/>
            <a:r>
              <a:rPr lang="en-US" dirty="0"/>
              <a:t>Efficient market hypothesis (</a:t>
            </a:r>
            <a:r>
              <a:rPr lang="en-US" dirty="0" err="1"/>
              <a:t>Fama</a:t>
            </a:r>
            <a:r>
              <a:rPr lang="en-US" dirty="0"/>
              <a:t> 1970)</a:t>
            </a:r>
          </a:p>
          <a:p>
            <a:pPr lvl="1"/>
            <a:r>
              <a:rPr lang="en-US" dirty="0"/>
              <a:t>Rational expectation models (Grossman &amp; Stiglitz 1980, Kyle 1989)</a:t>
            </a:r>
          </a:p>
          <a:p>
            <a:r>
              <a:rPr lang="en-US" dirty="0"/>
              <a:t>Information aggregation via contracts -- specifically smart contracts?</a:t>
            </a:r>
          </a:p>
        </p:txBody>
      </p:sp>
      <p:pic>
        <p:nvPicPr>
          <p:cNvPr id="1026" name="Picture 2" descr="George Mason |">
            <a:extLst>
              <a:ext uri="{FF2B5EF4-FFF2-40B4-BE49-F238E27FC236}">
                <a16:creationId xmlns:a16="http://schemas.microsoft.com/office/drawing/2014/main" id="{1DFE4947-9543-4671-BD27-C444BF66C4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0381" y="5733833"/>
            <a:ext cx="1366838" cy="886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EDA11D-7F77-4521-A7F8-EAD45F13D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 err="1"/>
              <a:t>Jiasun</a:t>
            </a:r>
            <a:r>
              <a:rPr lang="en-US" dirty="0"/>
              <a:t> Li – George Mason</a:t>
            </a:r>
          </a:p>
        </p:txBody>
      </p:sp>
    </p:spTree>
    <p:extLst>
      <p:ext uri="{BB962C8B-B14F-4D97-AF65-F5344CB8AC3E}">
        <p14:creationId xmlns:p14="http://schemas.microsoft.com/office/powerpoint/2010/main" val="3174137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Information aggregation via </a:t>
            </a:r>
            <a:r>
              <a:rPr lang="en-US" dirty="0">
                <a:solidFill>
                  <a:srgbClr val="FF0000"/>
                </a:solidFill>
              </a:rPr>
              <a:t>market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half" idx="2"/>
          </p:nvPr>
        </p:nvSpPr>
        <p:spPr>
          <a:xfrm>
            <a:off x="6172200" y="1600201"/>
            <a:ext cx="4191000" cy="4525963"/>
          </a:xfrm>
        </p:spPr>
        <p:txBody>
          <a:bodyPr>
            <a:normAutofit/>
          </a:bodyPr>
          <a:lstStyle/>
          <a:p>
            <a:r>
              <a:rPr lang="en-US" dirty="0"/>
              <a:t>A group of traders </a:t>
            </a:r>
          </a:p>
        </p:txBody>
      </p:sp>
      <p:graphicFrame>
        <p:nvGraphicFramePr>
          <p:cNvPr id="28" name="Content Placeholder 13"/>
          <p:cNvGraphicFramePr>
            <a:graphicFrameLocks noGrp="1"/>
          </p:cNvGraphicFramePr>
          <p:nvPr>
            <p:ph sz="half" idx="1"/>
          </p:nvPr>
        </p:nvGraphicFramePr>
        <p:xfrm>
          <a:off x="1981200" y="1600201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2" descr="George Mason |">
            <a:extLst>
              <a:ext uri="{FF2B5EF4-FFF2-40B4-BE49-F238E27FC236}">
                <a16:creationId xmlns:a16="http://schemas.microsoft.com/office/drawing/2014/main" id="{FF17CB39-A877-41BE-9C48-1079032470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0381" y="5733833"/>
            <a:ext cx="1366838" cy="886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694998A-9DA2-4353-8023-825DC90A6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 err="1"/>
              <a:t>Jiasun</a:t>
            </a:r>
            <a:r>
              <a:rPr lang="en-US" dirty="0"/>
              <a:t> Li – George Mason</a:t>
            </a:r>
          </a:p>
        </p:txBody>
      </p:sp>
    </p:spTree>
    <p:extLst>
      <p:ext uri="{BB962C8B-B14F-4D97-AF65-F5344CB8AC3E}">
        <p14:creationId xmlns:p14="http://schemas.microsoft.com/office/powerpoint/2010/main" val="29184620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Information aggregation via market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Content Placeholder 17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172200" y="1600201"/>
                <a:ext cx="4191000" cy="4525963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A group of traders </a:t>
                </a:r>
              </a:p>
              <a:p>
                <a:r>
                  <a:rPr lang="en-US" dirty="0"/>
                  <a:t>Each has a private signal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ea typeface="Cambria Math"/>
                      </a:rPr>
                      <m:t>𝑠</m:t>
                    </m:r>
                  </m:oMath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>
          <p:sp>
            <p:nvSpPr>
              <p:cNvPr id="18" name="Content Placeholder 17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172200" y="1600201"/>
                <a:ext cx="4191000" cy="4525963"/>
              </a:xfrm>
              <a:blipFill>
                <a:blip r:embed="rId2"/>
                <a:stretch>
                  <a:fillRect l="-2620" t="-22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sz="half" idx="1"/>
                <p:extLst>
                  <p:ext uri="{D42A27DB-BD31-4B8C-83A1-F6EECF244321}">
                    <p14:modId xmlns:p14="http://schemas.microsoft.com/office/powerpoint/2010/main" val="4010043551"/>
                  </p:ext>
                </p:extLst>
              </p:nvPr>
            </p:nvGraphicFramePr>
            <p:xfrm>
              <a:off x="1981200" y="1600201"/>
              <a:ext cx="4038600" cy="4525963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3" r:lo="rId4" r:qs="rId5" r:cs="rId6"/>
              </a:graphicData>
            </a:graphic>
          </p:graphicFrame>
        </mc:Choice>
        <mc:Fallback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sz="half" idx="1"/>
                <p:extLst>
                  <p:ext uri="{D42A27DB-BD31-4B8C-83A1-F6EECF244321}">
                    <p14:modId xmlns:p14="http://schemas.microsoft.com/office/powerpoint/2010/main" val="4010043551"/>
                  </p:ext>
                </p:extLst>
              </p:nvPr>
            </p:nvGraphicFramePr>
            <p:xfrm>
              <a:off x="1981200" y="1600201"/>
              <a:ext cx="4038600" cy="4525963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8" r:lo="rId4" r:qs="rId5" r:cs="rId6"/>
              </a:graphicData>
            </a:graphic>
          </p:graphicFrame>
        </mc:Fallback>
      </mc:AlternateContent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Jiasun</a:t>
            </a:r>
            <a:r>
              <a:rPr lang="en-US" dirty="0"/>
              <a:t> Li – George Mason</a:t>
            </a:r>
          </a:p>
        </p:txBody>
      </p:sp>
      <p:pic>
        <p:nvPicPr>
          <p:cNvPr id="6" name="Picture 2" descr="George Mason |">
            <a:extLst>
              <a:ext uri="{FF2B5EF4-FFF2-40B4-BE49-F238E27FC236}">
                <a16:creationId xmlns:a16="http://schemas.microsoft.com/office/drawing/2014/main" id="{29336CC7-70EA-46A6-AB32-82D309F926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0381" y="5733833"/>
            <a:ext cx="1366838" cy="886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5796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Information aggregation via market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Content Placeholder 17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172199" y="1600201"/>
                <a:ext cx="4640179" cy="4525963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A group of traders </a:t>
                </a:r>
              </a:p>
              <a:p>
                <a:r>
                  <a:rPr lang="en-US" dirty="0"/>
                  <a:t>Each has a private signal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ea typeface="Cambria Math"/>
                      </a:rPr>
                      <m:t>𝑠</m:t>
                    </m:r>
                  </m:oMath>
                </a14:m>
                <a:endParaRPr lang="en-US" dirty="0"/>
              </a:p>
              <a:p>
                <a:r>
                  <a:rPr lang="en-US" dirty="0"/>
                  <a:t>Submit a set of limit orders</a:t>
                </a:r>
              </a:p>
              <a:p>
                <a:pPr lvl="1"/>
                <a:r>
                  <a:rPr lang="en-US" dirty="0"/>
                  <a:t>A demand schedule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ea typeface="Cambria Math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/>
                      </a:rPr>
                      <m:t>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/>
                      </a:rPr>
                      <m:t>𝑝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/>
                      </a:rPr>
                      <m:t>)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>
          <p:sp>
            <p:nvSpPr>
              <p:cNvPr id="18" name="Content Placeholder 17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172199" y="1600201"/>
                <a:ext cx="4640179" cy="4525963"/>
              </a:xfrm>
              <a:blipFill>
                <a:blip r:embed="rId2"/>
                <a:stretch>
                  <a:fillRect l="-2231" t="-22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sz="half" idx="1"/>
                <p:extLst>
                  <p:ext uri="{D42A27DB-BD31-4B8C-83A1-F6EECF244321}">
                    <p14:modId xmlns:p14="http://schemas.microsoft.com/office/powerpoint/2010/main" val="3716522767"/>
                  </p:ext>
                </p:extLst>
              </p:nvPr>
            </p:nvGraphicFramePr>
            <p:xfrm>
              <a:off x="1981200" y="1600201"/>
              <a:ext cx="4038600" cy="4525963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3" r:lo="rId4" r:qs="rId5" r:cs="rId6"/>
              </a:graphicData>
            </a:graphic>
          </p:graphicFrame>
        </mc:Choice>
        <mc:Fallback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sz="half" idx="1"/>
                <p:extLst>
                  <p:ext uri="{D42A27DB-BD31-4B8C-83A1-F6EECF244321}">
                    <p14:modId xmlns:p14="http://schemas.microsoft.com/office/powerpoint/2010/main" val="3716522767"/>
                  </p:ext>
                </p:extLst>
              </p:nvPr>
            </p:nvGraphicFramePr>
            <p:xfrm>
              <a:off x="1981200" y="1600201"/>
              <a:ext cx="4038600" cy="4525963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8" r:lo="rId4" r:qs="rId5" r:cs="rId6"/>
              </a:graphicData>
            </a:graphic>
          </p:graphicFrame>
        </mc:Fallback>
      </mc:AlternateContent>
      <p:pic>
        <p:nvPicPr>
          <p:cNvPr id="6" name="Picture 2" descr="George Mason |">
            <a:extLst>
              <a:ext uri="{FF2B5EF4-FFF2-40B4-BE49-F238E27FC236}">
                <a16:creationId xmlns:a16="http://schemas.microsoft.com/office/drawing/2014/main" id="{29336CC7-70EA-46A6-AB32-82D309F926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0381" y="5733833"/>
            <a:ext cx="1366838" cy="886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D3084311-ADBE-438B-9E0D-D2BB1531F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 err="1"/>
              <a:t>Jiasun</a:t>
            </a:r>
            <a:r>
              <a:rPr lang="en-US" dirty="0"/>
              <a:t> Li – George Mason</a:t>
            </a:r>
          </a:p>
        </p:txBody>
      </p:sp>
    </p:spTree>
    <p:extLst>
      <p:ext uri="{BB962C8B-B14F-4D97-AF65-F5344CB8AC3E}">
        <p14:creationId xmlns:p14="http://schemas.microsoft.com/office/powerpoint/2010/main" val="25887187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Information aggregation via market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Content Placeholder 17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172199" y="1600201"/>
                <a:ext cx="4768517" cy="4525963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A group of traders </a:t>
                </a:r>
              </a:p>
              <a:p>
                <a:r>
                  <a:rPr lang="en-US" dirty="0"/>
                  <a:t>Each has a private signal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ea typeface="Cambria Math"/>
                      </a:rPr>
                      <m:t>𝑠</m:t>
                    </m:r>
                  </m:oMath>
                </a14:m>
                <a:endParaRPr lang="en-US" dirty="0"/>
              </a:p>
              <a:p>
                <a:r>
                  <a:rPr lang="en-US" dirty="0"/>
                  <a:t>Submit a set of limit orders</a:t>
                </a:r>
              </a:p>
              <a:p>
                <a:pPr lvl="1"/>
                <a:r>
                  <a:rPr lang="en-US" dirty="0"/>
                  <a:t>A demand schedule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ea typeface="Cambria Math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/>
                      </a:rPr>
                      <m:t>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/>
                      </a:rPr>
                      <m:t>𝑝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/>
                      </a:rPr>
                      <m:t>)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/>
                      </a:rPr>
                      <m:t>𝑝</m:t>
                    </m:r>
                  </m:oMath>
                </a14:m>
                <a:r>
                  <a:rPr lang="en-US" dirty="0"/>
                  <a:t> determined by mkt clearing</a:t>
                </a:r>
              </a:p>
              <a:p>
                <a:pPr lvl="1"/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naryPr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/>
                          </a:rPr>
                          <m:t>𝑖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  <m:t>𝑖</m:t>
                            </m:r>
                          </m:sub>
                        </m:sSub>
                        <m:r>
                          <a:rPr lang="en-US" i="1" smtClean="0">
                            <a:latin typeface="Cambria Math" panose="02040503050406030204" pitchFamily="18" charset="0"/>
                            <a:ea typeface="Cambria Math"/>
                          </a:rPr>
                          <m:t>(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/>
                              </a:rPr>
                              <m:t>𝑠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  <m:t>𝑖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  <a:ea typeface="Cambria Math"/>
                          </a:rPr>
                          <m:t>,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/>
                          </a:rPr>
                          <m:t>𝑝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/>
                          </a:rPr>
                          <m:t>)</m:t>
                        </m:r>
                        <m:r>
                          <m:rPr>
                            <m:nor/>
                          </m:rPr>
                          <a:rPr lang="en-US" dirty="0"/>
                          <m:t> </m:t>
                        </m:r>
                      </m:e>
                    </m:nary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/>
                  <a:t> asset supply 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/>
                      </a:rPr>
                      <m:t>𝑝</m:t>
                    </m:r>
                  </m:oMath>
                </a14:m>
                <a:r>
                  <a:rPr lang="en-US" dirty="0"/>
                  <a:t> aggregates all the signals </a:t>
                </a:r>
              </a:p>
              <a:p>
                <a:endParaRPr lang="en-US" dirty="0"/>
              </a:p>
            </p:txBody>
          </p:sp>
        </mc:Choice>
        <mc:Fallback>
          <p:sp>
            <p:nvSpPr>
              <p:cNvPr id="18" name="Content Placeholder 17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172199" y="1600201"/>
                <a:ext cx="4768517" cy="4525963"/>
              </a:xfrm>
              <a:blipFill>
                <a:blip r:embed="rId2"/>
                <a:stretch>
                  <a:fillRect l="-2171" t="-2291" r="-5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sz="half" idx="1"/>
                <p:extLst>
                  <p:ext uri="{D42A27DB-BD31-4B8C-83A1-F6EECF244321}">
                    <p14:modId xmlns:p14="http://schemas.microsoft.com/office/powerpoint/2010/main" val="1757094805"/>
                  </p:ext>
                </p:extLst>
              </p:nvPr>
            </p:nvGraphicFramePr>
            <p:xfrm>
              <a:off x="1981200" y="1600201"/>
              <a:ext cx="4038600" cy="4525963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3" r:lo="rId4" r:qs="rId5" r:cs="rId6"/>
              </a:graphicData>
            </a:graphic>
          </p:graphicFrame>
        </mc:Choice>
        <mc:Fallback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sz="half" idx="1"/>
                <p:extLst>
                  <p:ext uri="{D42A27DB-BD31-4B8C-83A1-F6EECF244321}">
                    <p14:modId xmlns:p14="http://schemas.microsoft.com/office/powerpoint/2010/main" val="1757094805"/>
                  </p:ext>
                </p:extLst>
              </p:nvPr>
            </p:nvGraphicFramePr>
            <p:xfrm>
              <a:off x="1981200" y="1600201"/>
              <a:ext cx="4038600" cy="4525963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8" r:lo="rId4" r:qs="rId5" r:cs="rId6"/>
              </a:graphicData>
            </a:graphic>
          </p:graphicFrame>
        </mc:Fallback>
      </mc:AlternateContent>
      <p:pic>
        <p:nvPicPr>
          <p:cNvPr id="6" name="Picture 2" descr="George Mason |">
            <a:extLst>
              <a:ext uri="{FF2B5EF4-FFF2-40B4-BE49-F238E27FC236}">
                <a16:creationId xmlns:a16="http://schemas.microsoft.com/office/drawing/2014/main" id="{29336CC7-70EA-46A6-AB32-82D309F926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0381" y="5733833"/>
            <a:ext cx="1366838" cy="886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D3084311-ADBE-438B-9E0D-D2BB1531F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 err="1"/>
              <a:t>Jiasun</a:t>
            </a:r>
            <a:r>
              <a:rPr lang="en-US" dirty="0"/>
              <a:t> Li – George Mason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BB61B72-6601-4442-BB7F-8E4C4588D1C2}"/>
                  </a:ext>
                </a:extLst>
              </p:cNvPr>
              <p:cNvSpPr txBox="1"/>
              <p:nvPr/>
            </p:nvSpPr>
            <p:spPr>
              <a:xfrm>
                <a:off x="3689684" y="3625516"/>
                <a:ext cx="67376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𝑝</m:t>
                      </m:r>
                    </m:oMath>
                  </m:oMathPara>
                </a14:m>
                <a:endParaRPr lang="en-US" sz="28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BB61B72-6601-4442-BB7F-8E4C4588D1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9684" y="3625516"/>
                <a:ext cx="673768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596679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Analogy: Information aggregation via </a:t>
            </a:r>
            <a:r>
              <a:rPr lang="en-US" dirty="0">
                <a:solidFill>
                  <a:srgbClr val="FF0000"/>
                </a:solidFill>
              </a:rPr>
              <a:t>contract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half" idx="2"/>
          </p:nvPr>
        </p:nvSpPr>
        <p:spPr>
          <a:xfrm>
            <a:off x="6172200" y="1600201"/>
            <a:ext cx="4191000" cy="4525963"/>
          </a:xfrm>
        </p:spPr>
        <p:txBody>
          <a:bodyPr>
            <a:normAutofit/>
          </a:bodyPr>
          <a:lstStyle/>
          <a:p>
            <a:r>
              <a:rPr lang="en-US" dirty="0"/>
              <a:t>A group of investors </a:t>
            </a:r>
          </a:p>
        </p:txBody>
      </p:sp>
      <p:graphicFrame>
        <p:nvGraphicFramePr>
          <p:cNvPr id="28" name="Content Placeholder 13"/>
          <p:cNvGraphicFramePr>
            <a:graphicFrameLocks noGrp="1"/>
          </p:cNvGraphicFramePr>
          <p:nvPr>
            <p:ph sz="half" idx="1"/>
          </p:nvPr>
        </p:nvGraphicFramePr>
        <p:xfrm>
          <a:off x="1981200" y="1600201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2" descr="George Mason |">
            <a:extLst>
              <a:ext uri="{FF2B5EF4-FFF2-40B4-BE49-F238E27FC236}">
                <a16:creationId xmlns:a16="http://schemas.microsoft.com/office/drawing/2014/main" id="{FF17CB39-A877-41BE-9C48-1079032470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0381" y="5733833"/>
            <a:ext cx="1366838" cy="886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694998A-9DA2-4353-8023-825DC90A6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 err="1"/>
              <a:t>Jiasun</a:t>
            </a:r>
            <a:r>
              <a:rPr lang="en-US" dirty="0"/>
              <a:t> Li – George Mason</a:t>
            </a:r>
          </a:p>
        </p:txBody>
      </p:sp>
    </p:spTree>
    <p:extLst>
      <p:ext uri="{BB962C8B-B14F-4D97-AF65-F5344CB8AC3E}">
        <p14:creationId xmlns:p14="http://schemas.microsoft.com/office/powerpoint/2010/main" val="12916012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18" name="Content Placeholder 17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172200" y="1600201"/>
                <a:ext cx="4191000" cy="4525963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A group of investors </a:t>
                </a:r>
              </a:p>
              <a:p>
                <a:r>
                  <a:rPr lang="en-US" dirty="0"/>
                  <a:t>Each has a private signal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ea typeface="Cambria Math"/>
                      </a:rPr>
                      <m:t>𝑠</m:t>
                    </m:r>
                  </m:oMath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>
          <p:sp>
            <p:nvSpPr>
              <p:cNvPr id="18" name="Content Placeholder 17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172200" y="1600201"/>
                <a:ext cx="4191000" cy="4525963"/>
              </a:xfrm>
              <a:blipFill>
                <a:blip r:embed="rId2"/>
                <a:stretch>
                  <a:fillRect l="-2620" t="-22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sz="half" idx="1"/>
              </p:nvPr>
            </p:nvGraphicFramePr>
            <p:xfrm>
              <a:off x="1981200" y="1600201"/>
              <a:ext cx="4038600" cy="4525963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3" r:lo="rId4" r:qs="rId5" r:cs="rId6"/>
              </a:graphicData>
            </a:graphic>
          </p:graphicFrame>
        </mc:Choice>
        <mc:Fallback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sz="half" idx="1"/>
              </p:nvPr>
            </p:nvGraphicFramePr>
            <p:xfrm>
              <a:off x="1981200" y="1600201"/>
              <a:ext cx="4038600" cy="4525963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8" r:lo="rId4" r:qs="rId5" r:cs="rId6"/>
              </a:graphicData>
            </a:graphic>
          </p:graphicFrame>
        </mc:Fallback>
      </mc:AlternateContent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Jiasun</a:t>
            </a:r>
            <a:r>
              <a:rPr lang="en-US" dirty="0"/>
              <a:t> Li – George Mason</a:t>
            </a:r>
          </a:p>
        </p:txBody>
      </p:sp>
      <p:pic>
        <p:nvPicPr>
          <p:cNvPr id="6" name="Picture 2" descr="George Mason |">
            <a:extLst>
              <a:ext uri="{FF2B5EF4-FFF2-40B4-BE49-F238E27FC236}">
                <a16:creationId xmlns:a16="http://schemas.microsoft.com/office/drawing/2014/main" id="{29336CC7-70EA-46A6-AB32-82D309F926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0381" y="5733833"/>
            <a:ext cx="1366838" cy="886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CD991AA0-2A4B-4E93-B981-635BA6A2B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Analogy: Information aggregation via contract</a:t>
            </a:r>
          </a:p>
        </p:txBody>
      </p:sp>
    </p:spTree>
    <p:extLst>
      <p:ext uri="{BB962C8B-B14F-4D97-AF65-F5344CB8AC3E}">
        <p14:creationId xmlns:p14="http://schemas.microsoft.com/office/powerpoint/2010/main" val="583250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18" name="Content Placeholder 17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172199" y="1600201"/>
                <a:ext cx="5041233" cy="4525963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A group of investors </a:t>
                </a:r>
              </a:p>
              <a:p>
                <a:r>
                  <a:rPr lang="en-US" dirty="0"/>
                  <a:t>Each has a private signal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ea typeface="Cambria Math"/>
                      </a:rPr>
                      <m:t>𝑠</m:t>
                    </m:r>
                  </m:oMath>
                </a14:m>
                <a:endParaRPr lang="en-US" dirty="0"/>
              </a:p>
              <a:p>
                <a:r>
                  <a:rPr lang="en-US" dirty="0"/>
                  <a:t>Submit a “smart” order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ea typeface="Cambria Math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/>
                      </a:rPr>
                      <m:t>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/>
                      </a:rPr>
                      <m:t>𝑋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/>
                      </a:rPr>
                      <m:t>)</m:t>
                    </m:r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ea typeface="Cambria Math"/>
                      </a:rPr>
                      <m:t>𝑋</m:t>
                    </m:r>
                  </m:oMath>
                </a14:m>
                <a:r>
                  <a:rPr lang="en-US" dirty="0"/>
                  <a:t> is the realized total investment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ea typeface="Cambria Math"/>
                      </a:rPr>
                      <m:t>𝑋</m:t>
                    </m:r>
                  </m:oMath>
                </a14:m>
                <a:r>
                  <a:rPr lang="en-US" dirty="0"/>
                  <a:t> aggregates all the signals </a:t>
                </a:r>
              </a:p>
              <a:p>
                <a:r>
                  <a:rPr lang="en-US" dirty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Work for scalable projects</a:t>
                </a:r>
              </a:p>
              <a:p>
                <a:pPr lvl="1"/>
                <a:r>
                  <a:rPr lang="en-US" dirty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Work for </a:t>
                </a:r>
                <a:r>
                  <a:rPr lang="en-US" dirty="0" err="1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nonscalable</a:t>
                </a:r>
                <a:r>
                  <a:rPr lang="en-US" dirty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projects together with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Cambria Math" panose="02040503050406030204" pitchFamily="18" charset="0"/>
                        <a:ea typeface="Cambria Math"/>
                      </a:rPr>
                      <m:t>𝑝</m:t>
                    </m:r>
                    <m:r>
                      <a:rPr lang="en-US" i="1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Cambria Math" panose="02040503050406030204" pitchFamily="18" charset="0"/>
                        <a:ea typeface="Cambria Math"/>
                      </a:rPr>
                      <m:t> </m:t>
                    </m:r>
                  </m:oMath>
                </a14:m>
                <a:endParaRPr lang="en-US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18" name="Content Placeholder 17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172199" y="1600201"/>
                <a:ext cx="5041233" cy="4525963"/>
              </a:xfrm>
              <a:blipFill>
                <a:blip r:embed="rId2"/>
                <a:stretch>
                  <a:fillRect l="-2056" t="-2291" r="-2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sz="half" idx="1"/>
                <p:extLst>
                  <p:ext uri="{D42A27DB-BD31-4B8C-83A1-F6EECF244321}">
                    <p14:modId xmlns:p14="http://schemas.microsoft.com/office/powerpoint/2010/main" val="3055710626"/>
                  </p:ext>
                </p:extLst>
              </p:nvPr>
            </p:nvGraphicFramePr>
            <p:xfrm>
              <a:off x="1981200" y="1600201"/>
              <a:ext cx="4038600" cy="4525963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3" r:lo="rId4" r:qs="rId5" r:cs="rId6"/>
              </a:graphicData>
            </a:graphic>
          </p:graphicFrame>
        </mc:Choice>
        <mc:Fallback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sz="half" idx="1"/>
                <p:extLst>
                  <p:ext uri="{D42A27DB-BD31-4B8C-83A1-F6EECF244321}">
                    <p14:modId xmlns:p14="http://schemas.microsoft.com/office/powerpoint/2010/main" val="3055710626"/>
                  </p:ext>
                </p:extLst>
              </p:nvPr>
            </p:nvGraphicFramePr>
            <p:xfrm>
              <a:off x="1981200" y="1600201"/>
              <a:ext cx="4038600" cy="4525963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8" r:lo="rId4" r:qs="rId5" r:cs="rId6"/>
              </a:graphicData>
            </a:graphic>
          </p:graphicFrame>
        </mc:Fallback>
      </mc:AlternateContent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Jiasun</a:t>
            </a:r>
            <a:r>
              <a:rPr lang="en-US" dirty="0"/>
              <a:t> Li – George Mason</a:t>
            </a:r>
          </a:p>
        </p:txBody>
      </p:sp>
      <p:pic>
        <p:nvPicPr>
          <p:cNvPr id="6" name="Picture 2" descr="George Mason |">
            <a:extLst>
              <a:ext uri="{FF2B5EF4-FFF2-40B4-BE49-F238E27FC236}">
                <a16:creationId xmlns:a16="http://schemas.microsoft.com/office/drawing/2014/main" id="{29336CC7-70EA-46A6-AB32-82D309F926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0381" y="5733833"/>
            <a:ext cx="1366838" cy="886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CD991AA0-2A4B-4E93-B981-635BA6A2B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Analogy: Information aggregation via contract</a:t>
            </a:r>
          </a:p>
        </p:txBody>
      </p:sp>
    </p:spTree>
    <p:extLst>
      <p:ext uri="{BB962C8B-B14F-4D97-AF65-F5344CB8AC3E}">
        <p14:creationId xmlns:p14="http://schemas.microsoft.com/office/powerpoint/2010/main" val="19369961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432</Words>
  <Application>Microsoft Office PowerPoint</Application>
  <PresentationFormat>Widescreen</PresentationFormat>
  <Paragraphs>79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Office Theme</vt:lpstr>
      <vt:lpstr>Smart Contract for Information Aggregation?</vt:lpstr>
      <vt:lpstr>The question</vt:lpstr>
      <vt:lpstr>Information aggregation via market</vt:lpstr>
      <vt:lpstr>Information aggregation via market</vt:lpstr>
      <vt:lpstr>Information aggregation via market</vt:lpstr>
      <vt:lpstr>Information aggregation via market</vt:lpstr>
      <vt:lpstr>Analogy: Information aggregation via contract</vt:lpstr>
      <vt:lpstr>Analogy: Information aggregation via contract</vt:lpstr>
      <vt:lpstr>Analogy: Information aggregation via contract</vt:lpstr>
      <vt:lpstr>PowerPoint Presentation</vt:lpstr>
      <vt:lpstr>Going beyond investment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Smart contract for information aggregation</dc:title>
  <dc:creator>12033075236</dc:creator>
  <cp:lastModifiedBy>12033075236</cp:lastModifiedBy>
  <cp:revision>52</cp:revision>
  <dcterms:created xsi:type="dcterms:W3CDTF">2020-07-29T18:18:26Z</dcterms:created>
  <dcterms:modified xsi:type="dcterms:W3CDTF">2020-07-29T20:13:11Z</dcterms:modified>
</cp:coreProperties>
</file>