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0950-5643-4FFE-ADDE-DD6FCE70350D}" type="datetimeFigureOut">
              <a:rPr lang="en-US" smtClean="0"/>
              <a:t>6/14/2010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A71A2-9242-4D57-8CEF-B41F34EF93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0950-5643-4FFE-ADDE-DD6FCE70350D}" type="datetimeFigureOut">
              <a:rPr lang="en-US" smtClean="0"/>
              <a:t>6/14/2010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A71A2-9242-4D57-8CEF-B41F34EF93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0950-5643-4FFE-ADDE-DD6FCE70350D}" type="datetimeFigureOut">
              <a:rPr lang="en-US" smtClean="0"/>
              <a:t>6/14/2010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A71A2-9242-4D57-8CEF-B41F34EF93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0950-5643-4FFE-ADDE-DD6FCE70350D}" type="datetimeFigureOut">
              <a:rPr lang="en-US" smtClean="0"/>
              <a:t>6/14/2010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A71A2-9242-4D57-8CEF-B41F34EF93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0950-5643-4FFE-ADDE-DD6FCE70350D}" type="datetimeFigureOut">
              <a:rPr lang="en-US" smtClean="0"/>
              <a:t>6/14/2010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A71A2-9242-4D57-8CEF-B41F34EF93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0950-5643-4FFE-ADDE-DD6FCE70350D}" type="datetimeFigureOut">
              <a:rPr lang="en-US" smtClean="0"/>
              <a:t>6/14/2010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A71A2-9242-4D57-8CEF-B41F34EF93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0950-5643-4FFE-ADDE-DD6FCE70350D}" type="datetimeFigureOut">
              <a:rPr lang="en-US" smtClean="0"/>
              <a:t>6/14/2010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A71A2-9242-4D57-8CEF-B41F34EF93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0950-5643-4FFE-ADDE-DD6FCE70350D}" type="datetimeFigureOut">
              <a:rPr lang="en-US" smtClean="0"/>
              <a:t>6/14/2010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A71A2-9242-4D57-8CEF-B41F34EF93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0950-5643-4FFE-ADDE-DD6FCE70350D}" type="datetimeFigureOut">
              <a:rPr lang="en-US" smtClean="0"/>
              <a:t>6/14/2010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A71A2-9242-4D57-8CEF-B41F34EF93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0950-5643-4FFE-ADDE-DD6FCE70350D}" type="datetimeFigureOut">
              <a:rPr lang="en-US" smtClean="0"/>
              <a:t>6/14/2010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A71A2-9242-4D57-8CEF-B41F34EF93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0950-5643-4FFE-ADDE-DD6FCE70350D}" type="datetimeFigureOut">
              <a:rPr lang="en-US" smtClean="0"/>
              <a:t>6/14/2010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A71A2-9242-4D57-8CEF-B41F34EF93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B0950-5643-4FFE-ADDE-DD6FCE70350D}" type="datetimeFigureOut">
              <a:rPr lang="en-US" smtClean="0"/>
              <a:t>6/14/2010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A71A2-9242-4D57-8CEF-B41F34EF93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3999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" y="1600200"/>
            <a:ext cx="9136571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34000"/>
            <a:ext cx="9144000" cy="66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AU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OIT</dc:creator>
  <cp:lastModifiedBy>OIT</cp:lastModifiedBy>
  <cp:revision>1</cp:revision>
  <dcterms:created xsi:type="dcterms:W3CDTF">2010-06-14T22:16:04Z</dcterms:created>
  <dcterms:modified xsi:type="dcterms:W3CDTF">2010-06-14T22:22:28Z</dcterms:modified>
</cp:coreProperties>
</file>